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301" r:id="rId3"/>
    <p:sldId id="302" r:id="rId4"/>
    <p:sldId id="303" r:id="rId5"/>
    <p:sldId id="304" r:id="rId6"/>
    <p:sldId id="326" r:id="rId7"/>
    <p:sldId id="305" r:id="rId8"/>
    <p:sldId id="325" r:id="rId9"/>
    <p:sldId id="327" r:id="rId10"/>
    <p:sldId id="306" r:id="rId11"/>
    <p:sldId id="307"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298" r:id="rId29"/>
  </p:sldIdLst>
  <p:sldSz cx="9144000" cy="5143500" type="screen16x9"/>
  <p:notesSz cx="6797675" cy="9928225"/>
  <p:defaultTextStyle>
    <a:defPPr>
      <a:defRPr lang="en-US"/>
    </a:defPPr>
    <a:lvl1pPr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5pPr>
    <a:lvl6pPr marL="2286000" algn="l" defTabSz="457200" rtl="0" eaLnBrk="1" latinLnBrk="0" hangingPunct="1">
      <a:defRPr kern="1200">
        <a:solidFill>
          <a:schemeClr val="tx1"/>
        </a:solidFill>
        <a:latin typeface="Franklin Gothic Book" charset="0"/>
        <a:ea typeface="ＭＳ Ｐゴシック" charset="0"/>
        <a:cs typeface="ＭＳ Ｐゴシック" charset="0"/>
      </a:defRPr>
    </a:lvl6pPr>
    <a:lvl7pPr marL="2743200" algn="l" defTabSz="457200" rtl="0" eaLnBrk="1" latinLnBrk="0" hangingPunct="1">
      <a:defRPr kern="1200">
        <a:solidFill>
          <a:schemeClr val="tx1"/>
        </a:solidFill>
        <a:latin typeface="Franklin Gothic Book" charset="0"/>
        <a:ea typeface="ＭＳ Ｐゴシック" charset="0"/>
        <a:cs typeface="ＭＳ Ｐゴシック" charset="0"/>
      </a:defRPr>
    </a:lvl7pPr>
    <a:lvl8pPr marL="3200400" algn="l" defTabSz="457200" rtl="0" eaLnBrk="1" latinLnBrk="0" hangingPunct="1">
      <a:defRPr kern="1200">
        <a:solidFill>
          <a:schemeClr val="tx1"/>
        </a:solidFill>
        <a:latin typeface="Franklin Gothic Book" charset="0"/>
        <a:ea typeface="ＭＳ Ｐゴシック" charset="0"/>
        <a:cs typeface="ＭＳ Ｐゴシック" charset="0"/>
      </a:defRPr>
    </a:lvl8pPr>
    <a:lvl9pPr marL="3657600" algn="l" defTabSz="457200" rtl="0" eaLnBrk="1" latinLnBrk="0" hangingPunct="1">
      <a:defRPr kern="1200">
        <a:solidFill>
          <a:schemeClr val="tx1"/>
        </a:solidFill>
        <a:latin typeface="Franklin Gothic Boo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F31"/>
    <a:srgbClr val="F7D500"/>
    <a:srgbClr val="28A73B"/>
    <a:srgbClr val="DF3E24"/>
    <a:srgbClr val="E40036"/>
    <a:srgbClr val="242721"/>
    <a:srgbClr val="5FAADC"/>
    <a:srgbClr val="5A41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78" autoAdjust="0"/>
    <p:restoredTop sz="94660"/>
  </p:normalViewPr>
  <p:slideViewPr>
    <p:cSldViewPr snapToGrid="0" snapToObjects="1">
      <p:cViewPr varScale="1">
        <p:scale>
          <a:sx n="108" d="100"/>
          <a:sy n="108" d="100"/>
        </p:scale>
        <p:origin x="498"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271D63FF-9AEB-C14A-A2B4-CBD47A1807D1}" type="datetimeFigureOut">
              <a:rPr lang="en-US" smtClean="0"/>
              <a:t>9/8/2017</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79FE02AA-C5F4-E945-81F0-79EBF275D9AA}" type="slidenum">
              <a:rPr lang="en-US" smtClean="0"/>
              <a:t>‹#›</a:t>
            </a:fld>
            <a:endParaRPr lang="en-US"/>
          </a:p>
        </p:txBody>
      </p:sp>
    </p:spTree>
    <p:extLst>
      <p:ext uri="{BB962C8B-B14F-4D97-AF65-F5344CB8AC3E}">
        <p14:creationId xmlns:p14="http://schemas.microsoft.com/office/powerpoint/2010/main" val="40202870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6612096-83B4-0E4D-8E9A-04D1482799E7}" type="datetimeFigureOut">
              <a:rPr lang="en-US" smtClean="0"/>
              <a:t>9/8/2017</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74F545C-7641-554A-92FD-6D796C306245}" type="slidenum">
              <a:rPr lang="en-US" smtClean="0"/>
              <a:t>‹#›</a:t>
            </a:fld>
            <a:endParaRPr lang="en-US"/>
          </a:p>
        </p:txBody>
      </p:sp>
    </p:spTree>
    <p:extLst>
      <p:ext uri="{BB962C8B-B14F-4D97-AF65-F5344CB8AC3E}">
        <p14:creationId xmlns:p14="http://schemas.microsoft.com/office/powerpoint/2010/main" val="1981073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1179941" y="3406715"/>
            <a:ext cx="6794501" cy="491410"/>
          </a:xfrm>
        </p:spPr>
        <p:txBody>
          <a:bodyPr>
            <a:normAutofit/>
          </a:bodyPr>
          <a:lstStyle>
            <a:lvl1pPr marL="0" algn="ctr">
              <a:defRPr sz="3200" b="1" baseline="0">
                <a:ln>
                  <a:noFill/>
                </a:ln>
                <a:solidFill>
                  <a:srgbClr val="FFFFFF"/>
                </a:solidFill>
                <a:effectLst/>
                <a:latin typeface="PT Sans Caption"/>
                <a:cs typeface="PT Sans Caption"/>
              </a:defRPr>
            </a:lvl1pPr>
          </a:lstStyle>
          <a:p>
            <a:r>
              <a:rPr lang="lv-LV" dirty="0" smtClean="0"/>
              <a:t>Click to edit Master title style</a:t>
            </a:r>
            <a:endParaRPr lang="en-US" dirty="0"/>
          </a:p>
        </p:txBody>
      </p:sp>
      <p:sp>
        <p:nvSpPr>
          <p:cNvPr id="3" name="Subtitle 2"/>
          <p:cNvSpPr>
            <a:spLocks noGrp="1"/>
          </p:cNvSpPr>
          <p:nvPr>
            <p:ph type="subTitle" idx="1"/>
          </p:nvPr>
        </p:nvSpPr>
        <p:spPr>
          <a:xfrm>
            <a:off x="1179941" y="3948925"/>
            <a:ext cx="6794501" cy="939456"/>
          </a:xfrm>
        </p:spPr>
        <p:txBody>
          <a:bodyPr>
            <a:normAutofit/>
          </a:bodyPr>
          <a:lstStyle>
            <a:lvl1pPr marL="0" indent="0" algn="ctr">
              <a:lnSpc>
                <a:spcPct val="100000"/>
              </a:lnSpc>
              <a:spcBef>
                <a:spcPts val="0"/>
              </a:spcBef>
              <a:spcAft>
                <a:spcPts val="0"/>
              </a:spcAft>
              <a:buNone/>
              <a:defRPr sz="2000">
                <a:solidFill>
                  <a:schemeClr val="bg1"/>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lv-LV" dirty="0" smtClean="0"/>
              <a:t>Click to edit Master subtitle style</a:t>
            </a:r>
            <a:endParaRPr lang="en-US" dirty="0"/>
          </a:p>
        </p:txBody>
      </p:sp>
    </p:spTree>
    <p:extLst>
      <p:ext uri="{BB962C8B-B14F-4D97-AF65-F5344CB8AC3E}">
        <p14:creationId xmlns:p14="http://schemas.microsoft.com/office/powerpoint/2010/main" val="312578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9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siness Model Slide">
    <p:spTree>
      <p:nvGrpSpPr>
        <p:cNvPr id="1" name=""/>
        <p:cNvGrpSpPr/>
        <p:nvPr/>
      </p:nvGrpSpPr>
      <p:grpSpPr>
        <a:xfrm>
          <a:off x="0" y="0"/>
          <a:ext cx="0" cy="0"/>
          <a:chOff x="0" y="0"/>
          <a:chExt cx="0" cy="0"/>
        </a:xfrm>
      </p:grpSpPr>
      <p:sp>
        <p:nvSpPr>
          <p:cNvPr id="14" name="Rectangle 13"/>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Arrow Connector 14"/>
          <p:cNvCxnSpPr/>
          <p:nvPr/>
        </p:nvCxnSpPr>
        <p:spPr>
          <a:xfrm>
            <a:off x="0" y="2720975"/>
            <a:ext cx="1868488" cy="0"/>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flipV="1">
            <a:off x="0" y="1255713"/>
            <a:ext cx="3311525" cy="812800"/>
          </a:xfrm>
          <a:prstGeom prst="bentConnector3">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a:off x="0" y="3473450"/>
            <a:ext cx="3311525" cy="636588"/>
          </a:xfrm>
          <a:prstGeom prst="bentConnector3">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6731000" y="1698625"/>
            <a:ext cx="1470025" cy="1468438"/>
          </a:xfrm>
          <a:prstGeom prst="ellipse">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165975" y="3473450"/>
            <a:ext cx="598488" cy="598488"/>
          </a:xfrm>
          <a:prstGeom prst="ellipse">
            <a:avLst/>
          </a:prstGeom>
          <a:solidFill>
            <a:schemeClr val="accent4"/>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PT Sans"/>
              <a:cs typeface="PT Sans"/>
            </a:endParaRPr>
          </a:p>
        </p:txBody>
      </p:sp>
      <p:sp>
        <p:nvSpPr>
          <p:cNvPr id="20" name="Oval 19"/>
          <p:cNvSpPr/>
          <p:nvPr/>
        </p:nvSpPr>
        <p:spPr>
          <a:xfrm>
            <a:off x="7173913" y="801688"/>
            <a:ext cx="598487" cy="598487"/>
          </a:xfrm>
          <a:prstGeom prst="ellipse">
            <a:avLst/>
          </a:prstGeom>
          <a:solidFill>
            <a:schemeClr val="accent4"/>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PT Sans"/>
              <a:cs typeface="PT Sans"/>
            </a:endParaRPr>
          </a:p>
        </p:txBody>
      </p:sp>
      <p:sp>
        <p:nvSpPr>
          <p:cNvPr id="21" name="Oval 20"/>
          <p:cNvSpPr/>
          <p:nvPr/>
        </p:nvSpPr>
        <p:spPr>
          <a:xfrm>
            <a:off x="5805488" y="2133600"/>
            <a:ext cx="598487" cy="598488"/>
          </a:xfrm>
          <a:prstGeom prst="ellipse">
            <a:avLst/>
          </a:prstGeom>
          <a:solidFill>
            <a:schemeClr val="bg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8486775" y="2122488"/>
            <a:ext cx="598488" cy="598487"/>
          </a:xfrm>
          <a:prstGeom prst="ellipse">
            <a:avLst/>
          </a:prstGeom>
          <a:solidFill>
            <a:schemeClr val="bg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PT Sans"/>
              <a:cs typeface="PT Sans"/>
            </a:endParaRPr>
          </a:p>
        </p:txBody>
      </p:sp>
      <p:cxnSp>
        <p:nvCxnSpPr>
          <p:cNvPr id="23" name="Straight Arrow Connector 22"/>
          <p:cNvCxnSpPr/>
          <p:nvPr/>
        </p:nvCxnSpPr>
        <p:spPr>
          <a:xfrm flipV="1">
            <a:off x="7466013" y="1400175"/>
            <a:ext cx="6350" cy="298450"/>
          </a:xfrm>
          <a:prstGeom prst="straightConnector1">
            <a:avLst/>
          </a:prstGeom>
          <a:ln>
            <a:solidFill>
              <a:srgbClr val="5FAAD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466013" y="3167063"/>
            <a:ext cx="0" cy="306387"/>
          </a:xfrm>
          <a:prstGeom prst="straightConnector1">
            <a:avLst/>
          </a:prstGeom>
          <a:ln>
            <a:solidFill>
              <a:srgbClr val="5FAAD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403975" y="2433638"/>
            <a:ext cx="327025"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201025" y="2422525"/>
            <a:ext cx="285750" cy="1111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smtClean="0"/>
              <a:t>Click to edit Master title style</a:t>
            </a:r>
            <a:endParaRPr lang="en-US" dirty="0"/>
          </a:p>
        </p:txBody>
      </p:sp>
      <p:sp>
        <p:nvSpPr>
          <p:cNvPr id="45" name="Text Placeholder 23"/>
          <p:cNvSpPr>
            <a:spLocks noGrp="1"/>
          </p:cNvSpPr>
          <p:nvPr>
            <p:ph type="body" sz="quarter" idx="13"/>
          </p:nvPr>
        </p:nvSpPr>
        <p:spPr>
          <a:xfrm>
            <a:off x="3438979" y="1021547"/>
            <a:ext cx="1595664"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46" name="Text Placeholder 26"/>
          <p:cNvSpPr>
            <a:spLocks noGrp="1"/>
          </p:cNvSpPr>
          <p:nvPr>
            <p:ph type="body" sz="quarter" idx="14"/>
          </p:nvPr>
        </p:nvSpPr>
        <p:spPr>
          <a:xfrm>
            <a:off x="3438979" y="1344623"/>
            <a:ext cx="2230663"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35" name="Text Placeholder 23"/>
          <p:cNvSpPr>
            <a:spLocks noGrp="1"/>
          </p:cNvSpPr>
          <p:nvPr>
            <p:ph type="body" sz="quarter" idx="15"/>
          </p:nvPr>
        </p:nvSpPr>
        <p:spPr>
          <a:xfrm>
            <a:off x="1959431" y="2185655"/>
            <a:ext cx="1595664"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36" name="Text Placeholder 26"/>
          <p:cNvSpPr>
            <a:spLocks noGrp="1"/>
          </p:cNvSpPr>
          <p:nvPr>
            <p:ph type="body" sz="quarter" idx="16"/>
          </p:nvPr>
        </p:nvSpPr>
        <p:spPr>
          <a:xfrm>
            <a:off x="1959431" y="2508731"/>
            <a:ext cx="2230663"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37" name="Text Placeholder 23"/>
          <p:cNvSpPr>
            <a:spLocks noGrp="1"/>
          </p:cNvSpPr>
          <p:nvPr>
            <p:ph type="body" sz="quarter" idx="17"/>
          </p:nvPr>
        </p:nvSpPr>
        <p:spPr>
          <a:xfrm>
            <a:off x="3438979" y="3473740"/>
            <a:ext cx="1595664"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38" name="Text Placeholder 26"/>
          <p:cNvSpPr>
            <a:spLocks noGrp="1"/>
          </p:cNvSpPr>
          <p:nvPr>
            <p:ph type="body" sz="quarter" idx="18"/>
          </p:nvPr>
        </p:nvSpPr>
        <p:spPr>
          <a:xfrm>
            <a:off x="3438979" y="3796816"/>
            <a:ext cx="2230663"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62" name="Text Placeholder 23"/>
          <p:cNvSpPr>
            <a:spLocks noGrp="1"/>
          </p:cNvSpPr>
          <p:nvPr>
            <p:ph type="body" sz="quarter" idx="19"/>
          </p:nvPr>
        </p:nvSpPr>
        <p:spPr>
          <a:xfrm>
            <a:off x="6730999" y="2268349"/>
            <a:ext cx="1469573" cy="329045"/>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63" name="Text Placeholder 23"/>
          <p:cNvSpPr>
            <a:spLocks noGrp="1"/>
          </p:cNvSpPr>
          <p:nvPr>
            <p:ph type="body" sz="quarter" idx="20"/>
          </p:nvPr>
        </p:nvSpPr>
        <p:spPr>
          <a:xfrm>
            <a:off x="7166472" y="952257"/>
            <a:ext cx="605799" cy="329045"/>
          </a:xfrm>
        </p:spPr>
        <p:txBody>
          <a:bodyPr>
            <a:normAutofit/>
          </a:bodyPr>
          <a:lstStyle>
            <a:lvl1pPr marL="0" indent="0" algn="ctr">
              <a:buNone/>
              <a:defRPr sz="1200" b="1" baseline="0">
                <a:solidFill>
                  <a:schemeClr val="bg1"/>
                </a:solidFill>
                <a:latin typeface="Franklin Gothic Medium"/>
                <a:cs typeface="Franklin Gothic Medium"/>
              </a:defRPr>
            </a:lvl1pPr>
          </a:lstStyle>
          <a:p>
            <a:pPr lvl="0"/>
            <a:r>
              <a:rPr lang="lv-LV" smtClean="0"/>
              <a:t>Click to edit Master text styles</a:t>
            </a:r>
          </a:p>
        </p:txBody>
      </p:sp>
      <p:sp>
        <p:nvSpPr>
          <p:cNvPr id="64" name="Text Placeholder 23"/>
          <p:cNvSpPr>
            <a:spLocks noGrp="1"/>
          </p:cNvSpPr>
          <p:nvPr>
            <p:ph type="body" sz="quarter" idx="21"/>
          </p:nvPr>
        </p:nvSpPr>
        <p:spPr>
          <a:xfrm>
            <a:off x="7166472" y="3632293"/>
            <a:ext cx="605799" cy="329045"/>
          </a:xfrm>
        </p:spPr>
        <p:txBody>
          <a:bodyPr>
            <a:normAutofit/>
          </a:bodyPr>
          <a:lstStyle>
            <a:lvl1pPr marL="0" indent="0" algn="ctr">
              <a:buNone/>
              <a:defRPr sz="1200" b="1" baseline="0">
                <a:solidFill>
                  <a:schemeClr val="bg1"/>
                </a:solidFill>
                <a:latin typeface="Franklin Gothic Medium"/>
                <a:cs typeface="Franklin Gothic Medium"/>
              </a:defRPr>
            </a:lvl1pPr>
          </a:lstStyle>
          <a:p>
            <a:pPr lvl="0"/>
            <a:r>
              <a:rPr lang="lv-LV" smtClean="0"/>
              <a:t>Click to edit Master text styles</a:t>
            </a:r>
          </a:p>
        </p:txBody>
      </p:sp>
      <p:sp>
        <p:nvSpPr>
          <p:cNvPr id="66" name="Text Placeholder 23"/>
          <p:cNvSpPr>
            <a:spLocks noGrp="1"/>
          </p:cNvSpPr>
          <p:nvPr>
            <p:ph type="body" sz="quarter" idx="22"/>
          </p:nvPr>
        </p:nvSpPr>
        <p:spPr>
          <a:xfrm>
            <a:off x="8487316" y="2268349"/>
            <a:ext cx="605799" cy="329045"/>
          </a:xfrm>
        </p:spPr>
        <p:txBody>
          <a:bodyPr>
            <a:normAutofit/>
          </a:bodyPr>
          <a:lstStyle>
            <a:lvl1pPr marL="0" indent="0" algn="ctr">
              <a:buNone/>
              <a:defRPr sz="1200" b="1" baseline="0">
                <a:solidFill>
                  <a:schemeClr val="bg1"/>
                </a:solidFill>
                <a:latin typeface="Franklin Gothic Medium"/>
                <a:cs typeface="Franklin Gothic Medium"/>
              </a:defRPr>
            </a:lvl1pPr>
          </a:lstStyle>
          <a:p>
            <a:pPr lvl="0"/>
            <a:r>
              <a:rPr lang="lv-LV" smtClean="0"/>
              <a:t>Click to edit Master text styles</a:t>
            </a:r>
          </a:p>
        </p:txBody>
      </p:sp>
      <p:sp>
        <p:nvSpPr>
          <p:cNvPr id="67" name="Text Placeholder 23"/>
          <p:cNvSpPr>
            <a:spLocks noGrp="1"/>
          </p:cNvSpPr>
          <p:nvPr>
            <p:ph type="body" sz="quarter" idx="23"/>
          </p:nvPr>
        </p:nvSpPr>
        <p:spPr>
          <a:xfrm>
            <a:off x="5805800" y="2268393"/>
            <a:ext cx="605799" cy="329045"/>
          </a:xfrm>
        </p:spPr>
        <p:txBody>
          <a:bodyPr>
            <a:normAutofit/>
          </a:bodyPr>
          <a:lstStyle>
            <a:lvl1pPr marL="0" indent="0" algn="ctr">
              <a:buNone/>
              <a:defRPr sz="1200" b="1" baseline="0">
                <a:solidFill>
                  <a:schemeClr val="bg1"/>
                </a:solidFill>
                <a:latin typeface="PT Sans"/>
                <a:cs typeface="PT Sans"/>
              </a:defRPr>
            </a:lvl1pPr>
          </a:lstStyle>
          <a:p>
            <a:pPr lvl="0"/>
            <a:r>
              <a:rPr lang="lv-LV" smtClean="0"/>
              <a:t>Click to edit Master text styles</a:t>
            </a:r>
          </a:p>
        </p:txBody>
      </p:sp>
      <p:sp>
        <p:nvSpPr>
          <p:cNvPr id="29" name="Slide Number Placeholder 4"/>
          <p:cNvSpPr>
            <a:spLocks noGrp="1"/>
          </p:cNvSpPr>
          <p:nvPr>
            <p:ph type="sldNum" sz="quarter" idx="24"/>
          </p:nvPr>
        </p:nvSpPr>
        <p:spPr>
          <a:xfrm>
            <a:off x="6907213" y="4730750"/>
            <a:ext cx="2133600" cy="274638"/>
          </a:xfrm>
        </p:spPr>
        <p:txBody>
          <a:bodyPr/>
          <a:lstStyle>
            <a:lvl1pPr>
              <a:defRPr sz="1400">
                <a:solidFill>
                  <a:srgbClr val="242721"/>
                </a:solidFill>
                <a:latin typeface="PT Sans"/>
                <a:cs typeface="PT Sans"/>
              </a:defRPr>
            </a:lvl1pPr>
          </a:lstStyle>
          <a:p>
            <a:pPr>
              <a:defRPr/>
            </a:pPr>
            <a:fld id="{946132C5-611F-FB42-BEFC-18A11EA616EF}" type="slidenum">
              <a:rPr lang="en-US" smtClean="0"/>
              <a:pPr>
                <a:defRPr/>
              </a:pPr>
              <a:t>‹#›</a:t>
            </a:fld>
            <a:endParaRPr lang="en-US" dirty="0"/>
          </a:p>
        </p:txBody>
      </p:sp>
      <p:pic>
        <p:nvPicPr>
          <p:cNvPr id="30" name="Picture 29"/>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130853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t Up Slide">
    <p:spTree>
      <p:nvGrpSpPr>
        <p:cNvPr id="1" name=""/>
        <p:cNvGrpSpPr/>
        <p:nvPr/>
      </p:nvGrpSpPr>
      <p:grpSpPr>
        <a:xfrm>
          <a:off x="0" y="0"/>
          <a:ext cx="0" cy="0"/>
          <a:chOff x="0" y="0"/>
          <a:chExt cx="0" cy="0"/>
        </a:xfrm>
      </p:grpSpPr>
      <p:sp>
        <p:nvSpPr>
          <p:cNvPr id="10" name="Rectangle 9"/>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a:off x="6616700" y="2246313"/>
            <a:ext cx="1257300" cy="487362"/>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7646988" y="3387725"/>
            <a:ext cx="1257300" cy="48736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PT Sans"/>
              <a:cs typeface="PT Sans"/>
            </a:endParaRPr>
          </a:p>
        </p:txBody>
      </p:sp>
      <p:sp>
        <p:nvSpPr>
          <p:cNvPr id="16" name="Rounded Rectangle 15"/>
          <p:cNvSpPr/>
          <p:nvPr/>
        </p:nvSpPr>
        <p:spPr>
          <a:xfrm>
            <a:off x="5649913" y="3387725"/>
            <a:ext cx="1257300" cy="487363"/>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 name="Straight Arrow Connector 16"/>
          <p:cNvCxnSpPr/>
          <p:nvPr/>
        </p:nvCxnSpPr>
        <p:spPr>
          <a:xfrm flipV="1">
            <a:off x="6467475" y="2808288"/>
            <a:ext cx="439738" cy="439737"/>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002463" y="3636963"/>
            <a:ext cx="544512" cy="0"/>
          </a:xfrm>
          <a:prstGeom prst="straightConnector1">
            <a:avLst/>
          </a:prstGeom>
          <a:ln>
            <a:solidFill>
              <a:schemeClr val="bg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646988" y="2808288"/>
            <a:ext cx="439737" cy="439737"/>
          </a:xfrm>
          <a:prstGeom prst="straightConnector1">
            <a:avLst/>
          </a:prstGeom>
          <a:ln>
            <a:solidFill>
              <a:schemeClr val="accent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4191000"/>
            <a:ext cx="9144000" cy="952500"/>
          </a:xfrm>
          <a:prstGeom prst="rect">
            <a:avLst/>
          </a:prstGeom>
          <a:solidFill>
            <a:srgbClr val="004B87"/>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498475" y="4391025"/>
            <a:ext cx="571500" cy="569913"/>
          </a:xfrm>
          <a:prstGeom prst="ellipse">
            <a:avLst/>
          </a:prstGeom>
          <a:solidFill>
            <a:schemeClr val="accent1"/>
          </a:solidFill>
          <a:ln w="38100" cmpd="sng">
            <a:solidFill>
              <a:srgbClr val="C6E7F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
        <p:nvSpPr>
          <p:cNvPr id="14" name="Text Placeholder 23"/>
          <p:cNvSpPr>
            <a:spLocks noGrp="1"/>
          </p:cNvSpPr>
          <p:nvPr>
            <p:ph type="body" sz="quarter" idx="13"/>
          </p:nvPr>
        </p:nvSpPr>
        <p:spPr>
          <a:xfrm>
            <a:off x="6401662" y="983028"/>
            <a:ext cx="1595664" cy="329045"/>
          </a:xfrm>
        </p:spPr>
        <p:txBody>
          <a:bodyPr>
            <a:normAutofit/>
          </a:bodyPr>
          <a:lstStyle>
            <a:lvl1pPr marL="0" indent="0" algn="ctr">
              <a:buNone/>
              <a:defRPr sz="1400" b="1" baseline="0">
                <a:solidFill>
                  <a:srgbClr val="073E87"/>
                </a:solidFill>
                <a:latin typeface="PT Sans"/>
                <a:cs typeface="PT Sans"/>
              </a:defRPr>
            </a:lvl1pPr>
          </a:lstStyle>
          <a:p>
            <a:pPr lvl="0"/>
            <a:r>
              <a:rPr lang="lv-LV" smtClean="0"/>
              <a:t>Click to edit Master text styles</a:t>
            </a:r>
          </a:p>
        </p:txBody>
      </p:sp>
      <p:sp>
        <p:nvSpPr>
          <p:cNvPr id="15" name="Text Placeholder 26"/>
          <p:cNvSpPr>
            <a:spLocks noGrp="1"/>
          </p:cNvSpPr>
          <p:nvPr>
            <p:ph type="body" sz="quarter" idx="14"/>
          </p:nvPr>
        </p:nvSpPr>
        <p:spPr>
          <a:xfrm>
            <a:off x="6086885" y="1371835"/>
            <a:ext cx="2230663" cy="705521"/>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25" name="Text Placeholder 23"/>
          <p:cNvSpPr>
            <a:spLocks noGrp="1"/>
          </p:cNvSpPr>
          <p:nvPr>
            <p:ph type="body" sz="quarter" idx="19"/>
          </p:nvPr>
        </p:nvSpPr>
        <p:spPr>
          <a:xfrm>
            <a:off x="6616696" y="2314196"/>
            <a:ext cx="1257302" cy="329045"/>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26" name="Text Placeholder 23"/>
          <p:cNvSpPr>
            <a:spLocks noGrp="1"/>
          </p:cNvSpPr>
          <p:nvPr>
            <p:ph type="body" sz="quarter" idx="20"/>
          </p:nvPr>
        </p:nvSpPr>
        <p:spPr>
          <a:xfrm>
            <a:off x="7647211" y="3473120"/>
            <a:ext cx="1257302" cy="329045"/>
          </a:xfrm>
        </p:spPr>
        <p:txBody>
          <a:bodyPr>
            <a:normAutofit/>
          </a:bodyPr>
          <a:lstStyle>
            <a:lvl1pPr marL="0" indent="0" algn="ctr">
              <a:buNone/>
              <a:defRPr sz="1400" b="1" baseline="0">
                <a:solidFill>
                  <a:schemeClr val="bg1"/>
                </a:solidFill>
                <a:latin typeface="Franklin Gothic Medium"/>
                <a:cs typeface="Franklin Gothic Medium"/>
              </a:defRPr>
            </a:lvl1pPr>
          </a:lstStyle>
          <a:p>
            <a:pPr lvl="0"/>
            <a:r>
              <a:rPr lang="lv-LV" smtClean="0"/>
              <a:t>Click to edit Master text styles</a:t>
            </a:r>
          </a:p>
        </p:txBody>
      </p:sp>
      <p:sp>
        <p:nvSpPr>
          <p:cNvPr id="27" name="Text Placeholder 23"/>
          <p:cNvSpPr>
            <a:spLocks noGrp="1"/>
          </p:cNvSpPr>
          <p:nvPr>
            <p:ph type="body" sz="quarter" idx="21"/>
          </p:nvPr>
        </p:nvSpPr>
        <p:spPr>
          <a:xfrm>
            <a:off x="5649683" y="3464049"/>
            <a:ext cx="1257302" cy="329045"/>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29" name="Picture Placeholder 28"/>
          <p:cNvSpPr>
            <a:spLocks noGrp="1"/>
          </p:cNvSpPr>
          <p:nvPr>
            <p:ph type="pic" sz="quarter" idx="22"/>
          </p:nvPr>
        </p:nvSpPr>
        <p:spPr>
          <a:xfrm>
            <a:off x="190500" y="1299422"/>
            <a:ext cx="4889500" cy="2782721"/>
          </a:xfrm>
        </p:spPr>
        <p:txBody>
          <a:bodyPr rtlCol="0">
            <a:normAutofit/>
          </a:bodyPr>
          <a:lstStyle/>
          <a:p>
            <a:pPr lvl="0"/>
            <a:r>
              <a:rPr lang="lv-LV" noProof="0" smtClean="0"/>
              <a:t>Drag picture to placeholder or click icon to add</a:t>
            </a:r>
            <a:endParaRPr lang="en-US" noProof="0"/>
          </a:p>
        </p:txBody>
      </p:sp>
      <p:sp>
        <p:nvSpPr>
          <p:cNvPr id="32" name="Text Placeholder 26"/>
          <p:cNvSpPr>
            <a:spLocks noGrp="1"/>
          </p:cNvSpPr>
          <p:nvPr>
            <p:ph type="body" sz="quarter" idx="15"/>
          </p:nvPr>
        </p:nvSpPr>
        <p:spPr>
          <a:xfrm>
            <a:off x="1296515" y="4363357"/>
            <a:ext cx="7457414" cy="662217"/>
          </a:xfrm>
        </p:spPr>
        <p:txBody>
          <a:bodyPr>
            <a:noAutofit/>
          </a:bodyPr>
          <a:lstStyle>
            <a:lvl1pPr marL="0" indent="0">
              <a:lnSpc>
                <a:spcPts val="1500"/>
              </a:lnSpc>
              <a:buNone/>
              <a:defRPr sz="1000">
                <a:solidFill>
                  <a:srgbClr val="FFFFFF"/>
                </a:solidFill>
              </a:defRPr>
            </a:lvl1pPr>
          </a:lstStyle>
          <a:p>
            <a:pPr lvl="0"/>
            <a:r>
              <a:rPr lang="lv-LV" smtClean="0"/>
              <a:t>Click to edit Master text styles</a:t>
            </a:r>
          </a:p>
        </p:txBody>
      </p:sp>
      <p:pic>
        <p:nvPicPr>
          <p:cNvPr id="23" name="Picture 22"/>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381186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iangle Slide">
    <p:spTree>
      <p:nvGrpSpPr>
        <p:cNvPr id="1" name=""/>
        <p:cNvGrpSpPr/>
        <p:nvPr/>
      </p:nvGrpSpPr>
      <p:grpSpPr>
        <a:xfrm>
          <a:off x="0" y="0"/>
          <a:ext cx="0" cy="0"/>
          <a:chOff x="0" y="0"/>
          <a:chExt cx="0" cy="0"/>
        </a:xfrm>
      </p:grpSpPr>
      <p:sp>
        <p:nvSpPr>
          <p:cNvPr id="13" name="Rectangle 12"/>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a:off x="1106488" y="2630488"/>
            <a:ext cx="1652587" cy="1423987"/>
          </a:xfrm>
          <a:prstGeom prst="triangle">
            <a:avLst/>
          </a:prstGeom>
          <a:solidFill>
            <a:srgbClr val="004B87">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Isosceles Triangle 14"/>
          <p:cNvSpPr/>
          <p:nvPr/>
        </p:nvSpPr>
        <p:spPr>
          <a:xfrm>
            <a:off x="1933575" y="2005013"/>
            <a:ext cx="2378075" cy="2049462"/>
          </a:xfrm>
          <a:prstGeom prst="triangle">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Isosceles Triangle 15"/>
          <p:cNvSpPr/>
          <p:nvPr/>
        </p:nvSpPr>
        <p:spPr>
          <a:xfrm>
            <a:off x="3657600" y="2811463"/>
            <a:ext cx="1443038" cy="1243012"/>
          </a:xfrm>
          <a:prstGeom prst="triangle">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Isosceles Triangle 16"/>
          <p:cNvSpPr/>
          <p:nvPr/>
        </p:nvSpPr>
        <p:spPr>
          <a:xfrm>
            <a:off x="4484688" y="2630488"/>
            <a:ext cx="1651000" cy="1423987"/>
          </a:xfrm>
          <a:prstGeom prst="triangle">
            <a:avLst/>
          </a:prstGeom>
          <a:solidFill>
            <a:schemeClr val="accent4">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Isosceles Triangle 17"/>
          <p:cNvSpPr/>
          <p:nvPr/>
        </p:nvSpPr>
        <p:spPr>
          <a:xfrm>
            <a:off x="5551488" y="2005013"/>
            <a:ext cx="2378075" cy="2049462"/>
          </a:xfrm>
          <a:prstGeom prst="triangle">
            <a:avLst/>
          </a:prstGeom>
          <a:solidFill>
            <a:schemeClr val="accent5">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Arrow Connector 18"/>
          <p:cNvCxnSpPr>
            <a:stCxn id="14" idx="0"/>
          </p:cNvCxnSpPr>
          <p:nvPr/>
        </p:nvCxnSpPr>
        <p:spPr>
          <a:xfrm flipV="1">
            <a:off x="1933575" y="2005013"/>
            <a:ext cx="0" cy="625475"/>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119438" y="1379538"/>
            <a:ext cx="0" cy="62547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387850" y="2185988"/>
            <a:ext cx="0" cy="625475"/>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33" idx="2"/>
          </p:cNvCxnSpPr>
          <p:nvPr/>
        </p:nvCxnSpPr>
        <p:spPr>
          <a:xfrm flipV="1">
            <a:off x="5311775" y="1854200"/>
            <a:ext cx="0" cy="796925"/>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742113" y="1400175"/>
            <a:ext cx="0" cy="6254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700213" y="3497263"/>
            <a:ext cx="466725" cy="46672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886075" y="3497263"/>
            <a:ext cx="466725" cy="46672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4154488" y="3497263"/>
            <a:ext cx="466725" cy="46672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5078413" y="3487738"/>
            <a:ext cx="466725" cy="46672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6508750" y="3487738"/>
            <a:ext cx="466725" cy="46672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defRPr>
            </a:lvl1pPr>
          </a:lstStyle>
          <a:p>
            <a:r>
              <a:rPr lang="lv-LV" dirty="0" smtClean="0"/>
              <a:t>Click to edit Master title style</a:t>
            </a:r>
            <a:endParaRPr lang="en-US" dirty="0"/>
          </a:p>
        </p:txBody>
      </p:sp>
      <p:sp>
        <p:nvSpPr>
          <p:cNvPr id="30" name="Text Placeholder 26"/>
          <p:cNvSpPr>
            <a:spLocks noGrp="1"/>
          </p:cNvSpPr>
          <p:nvPr>
            <p:ph type="body" sz="quarter" idx="14"/>
          </p:nvPr>
        </p:nvSpPr>
        <p:spPr>
          <a:xfrm>
            <a:off x="1376313" y="1705301"/>
            <a:ext cx="1103088" cy="297102"/>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1" name="Text Placeholder 26"/>
          <p:cNvSpPr>
            <a:spLocks noGrp="1"/>
          </p:cNvSpPr>
          <p:nvPr>
            <p:ph type="body" sz="quarter" idx="15"/>
          </p:nvPr>
        </p:nvSpPr>
        <p:spPr>
          <a:xfrm>
            <a:off x="2558140" y="1073191"/>
            <a:ext cx="1103088" cy="297102"/>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2" name="Text Placeholder 26"/>
          <p:cNvSpPr>
            <a:spLocks noGrp="1"/>
          </p:cNvSpPr>
          <p:nvPr>
            <p:ph type="body" sz="quarter" idx="16"/>
          </p:nvPr>
        </p:nvSpPr>
        <p:spPr>
          <a:xfrm>
            <a:off x="3836092" y="1877098"/>
            <a:ext cx="1103088" cy="297102"/>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3" name="Text Placeholder 26"/>
          <p:cNvSpPr>
            <a:spLocks noGrp="1"/>
          </p:cNvSpPr>
          <p:nvPr>
            <p:ph type="body" sz="quarter" idx="17"/>
          </p:nvPr>
        </p:nvSpPr>
        <p:spPr>
          <a:xfrm>
            <a:off x="4759563" y="1556750"/>
            <a:ext cx="1103088" cy="297102"/>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5" name="Text Placeholder 26"/>
          <p:cNvSpPr>
            <a:spLocks noGrp="1"/>
          </p:cNvSpPr>
          <p:nvPr>
            <p:ph type="body" sz="quarter" idx="18"/>
          </p:nvPr>
        </p:nvSpPr>
        <p:spPr>
          <a:xfrm>
            <a:off x="6181814" y="1100940"/>
            <a:ext cx="1103088" cy="297102"/>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6" name="Text Placeholder 26"/>
          <p:cNvSpPr>
            <a:spLocks noGrp="1"/>
          </p:cNvSpPr>
          <p:nvPr>
            <p:ph type="body" sz="quarter" idx="19"/>
          </p:nvPr>
        </p:nvSpPr>
        <p:spPr>
          <a:xfrm>
            <a:off x="1699585" y="3585474"/>
            <a:ext cx="466643" cy="297102"/>
          </a:xfrm>
        </p:spPr>
        <p:txBody>
          <a:bodyPr>
            <a:noAutofit/>
          </a:bodyPr>
          <a:lstStyle>
            <a:lvl1pPr marL="0" indent="0" algn="ctr">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37" name="Text Placeholder 26"/>
          <p:cNvSpPr>
            <a:spLocks noGrp="1"/>
          </p:cNvSpPr>
          <p:nvPr>
            <p:ph type="body" sz="quarter" idx="20"/>
          </p:nvPr>
        </p:nvSpPr>
        <p:spPr>
          <a:xfrm>
            <a:off x="2886129" y="3571181"/>
            <a:ext cx="466643" cy="297102"/>
          </a:xfrm>
        </p:spPr>
        <p:txBody>
          <a:bodyPr>
            <a:noAutofit/>
          </a:bodyPr>
          <a:lstStyle>
            <a:lvl1pPr marL="0" indent="0" algn="ctr">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38" name="Text Placeholder 26"/>
          <p:cNvSpPr>
            <a:spLocks noGrp="1"/>
          </p:cNvSpPr>
          <p:nvPr>
            <p:ph type="body" sz="quarter" idx="21"/>
          </p:nvPr>
        </p:nvSpPr>
        <p:spPr>
          <a:xfrm>
            <a:off x="4154315" y="3571181"/>
            <a:ext cx="466643" cy="297102"/>
          </a:xfrm>
        </p:spPr>
        <p:txBody>
          <a:bodyPr>
            <a:noAutofit/>
          </a:bodyPr>
          <a:lstStyle>
            <a:lvl1pPr marL="0" indent="0" algn="ctr">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39" name="Text Placeholder 26"/>
          <p:cNvSpPr>
            <a:spLocks noGrp="1"/>
          </p:cNvSpPr>
          <p:nvPr>
            <p:ph type="body" sz="quarter" idx="22"/>
          </p:nvPr>
        </p:nvSpPr>
        <p:spPr>
          <a:xfrm>
            <a:off x="5077786" y="3575476"/>
            <a:ext cx="466643" cy="297102"/>
          </a:xfrm>
        </p:spPr>
        <p:txBody>
          <a:bodyPr>
            <a:noAutofit/>
          </a:bodyPr>
          <a:lstStyle>
            <a:lvl1pPr marL="0" indent="0" algn="ctr">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40" name="Text Placeholder 26"/>
          <p:cNvSpPr>
            <a:spLocks noGrp="1"/>
          </p:cNvSpPr>
          <p:nvPr>
            <p:ph type="body" sz="quarter" idx="23"/>
          </p:nvPr>
        </p:nvSpPr>
        <p:spPr>
          <a:xfrm>
            <a:off x="6509257" y="3567332"/>
            <a:ext cx="466643" cy="297102"/>
          </a:xfrm>
        </p:spPr>
        <p:txBody>
          <a:bodyPr>
            <a:noAutofit/>
          </a:bodyPr>
          <a:lstStyle>
            <a:lvl1pPr marL="0" indent="0" algn="ctr">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41" name="Slide Number Placeholder 4"/>
          <p:cNvSpPr>
            <a:spLocks noGrp="1"/>
          </p:cNvSpPr>
          <p:nvPr>
            <p:ph type="sldNum" sz="quarter" idx="24"/>
          </p:nvPr>
        </p:nvSpPr>
        <p:spPr>
          <a:xfrm>
            <a:off x="6907213" y="4730750"/>
            <a:ext cx="2133600" cy="274638"/>
          </a:xfrm>
        </p:spPr>
        <p:txBody>
          <a:bodyPr/>
          <a:lstStyle>
            <a:lvl1pPr>
              <a:defRPr sz="1400">
                <a:solidFill>
                  <a:srgbClr val="242721"/>
                </a:solidFill>
                <a:latin typeface="PT Sans"/>
                <a:cs typeface="PT Sans"/>
              </a:defRPr>
            </a:lvl1pPr>
          </a:lstStyle>
          <a:p>
            <a:pPr>
              <a:defRPr/>
            </a:pPr>
            <a:fld id="{C3879BBD-667C-774F-B6D6-D7DD372FB102}" type="slidenum">
              <a:rPr lang="en-US" smtClean="0"/>
              <a:pPr>
                <a:defRPr/>
              </a:pPr>
              <a:t>‹#›</a:t>
            </a:fld>
            <a:endParaRPr lang="en-US" dirty="0"/>
          </a:p>
        </p:txBody>
      </p:sp>
      <p:pic>
        <p:nvPicPr>
          <p:cNvPr id="42" name="Picture 41"/>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4133394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Rectangle 11"/>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468313" y="1433513"/>
            <a:ext cx="1641475" cy="1995487"/>
          </a:xfrm>
          <a:prstGeom prst="rect">
            <a:avLst/>
          </a:prstGeom>
          <a:noFill/>
          <a:ln w="28575"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468313" y="1433513"/>
            <a:ext cx="1641475" cy="752475"/>
          </a:xfrm>
          <a:prstGeom prst="rect">
            <a:avLst/>
          </a:prstGeom>
          <a:solidFill>
            <a:schemeClr val="tx2"/>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2590800" y="1433513"/>
            <a:ext cx="1641475" cy="1995487"/>
          </a:xfrm>
          <a:prstGeom prst="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2590800" y="1433513"/>
            <a:ext cx="1641475" cy="752475"/>
          </a:xfrm>
          <a:prstGeom prst="rect">
            <a:avLst/>
          </a:prstGeom>
          <a:solidFill>
            <a:srgbClr val="31B6FD"/>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4694238" y="1433513"/>
            <a:ext cx="1641475" cy="1995487"/>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694238" y="1433513"/>
            <a:ext cx="1641475" cy="752475"/>
          </a:xfrm>
          <a:prstGeom prst="rect">
            <a:avLst/>
          </a:prstGeom>
          <a:solidFill>
            <a:schemeClr val="accent2"/>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6816725" y="1433513"/>
            <a:ext cx="1641475" cy="1995487"/>
          </a:xfrm>
          <a:prstGeom prst="rect">
            <a:avLst/>
          </a:prstGeom>
          <a:no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6816725" y="1433513"/>
            <a:ext cx="1641475" cy="752475"/>
          </a:xfrm>
          <a:prstGeom prst="rect">
            <a:avLst/>
          </a:prstGeom>
          <a:solidFill>
            <a:schemeClr val="accent4"/>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smtClean="0"/>
              <a:t>Click to edit Master title style</a:t>
            </a:r>
            <a:endParaRPr lang="en-US" dirty="0"/>
          </a:p>
        </p:txBody>
      </p:sp>
      <p:sp>
        <p:nvSpPr>
          <p:cNvPr id="18" name="Text Placeholder 23"/>
          <p:cNvSpPr>
            <a:spLocks noGrp="1"/>
          </p:cNvSpPr>
          <p:nvPr>
            <p:ph type="body" sz="quarter" idx="13"/>
          </p:nvPr>
        </p:nvSpPr>
        <p:spPr>
          <a:xfrm>
            <a:off x="486228" y="1645243"/>
            <a:ext cx="1595664" cy="329045"/>
          </a:xfrm>
        </p:spPr>
        <p:txBody>
          <a:bodyPr>
            <a:normAutofit/>
          </a:bodyPr>
          <a:lstStyle>
            <a:lvl1pPr marL="0" indent="0" algn="ctr">
              <a:buNone/>
              <a:defRPr sz="1400" b="1" baseline="0">
                <a:solidFill>
                  <a:srgbClr val="FFFFFF"/>
                </a:solidFill>
                <a:latin typeface="PT Sans"/>
                <a:cs typeface="PT Sans"/>
              </a:defRPr>
            </a:lvl1pPr>
          </a:lstStyle>
          <a:p>
            <a:pPr lvl="0"/>
            <a:r>
              <a:rPr lang="lv-LV" smtClean="0"/>
              <a:t>Click to edit Master text styles</a:t>
            </a:r>
          </a:p>
        </p:txBody>
      </p:sp>
      <p:sp>
        <p:nvSpPr>
          <p:cNvPr id="21" name="Text Placeholder 23"/>
          <p:cNvSpPr>
            <a:spLocks noGrp="1"/>
          </p:cNvSpPr>
          <p:nvPr>
            <p:ph type="body" sz="quarter" idx="14"/>
          </p:nvPr>
        </p:nvSpPr>
        <p:spPr>
          <a:xfrm>
            <a:off x="2608943" y="1645243"/>
            <a:ext cx="1595664" cy="329045"/>
          </a:xfrm>
        </p:spPr>
        <p:txBody>
          <a:bodyPr>
            <a:normAutofit/>
          </a:bodyPr>
          <a:lstStyle>
            <a:lvl1pPr marL="0" indent="0" algn="ctr">
              <a:buNone/>
              <a:defRPr sz="1400" b="1" baseline="0">
                <a:solidFill>
                  <a:srgbClr val="FFFFFF"/>
                </a:solidFill>
                <a:latin typeface="PT Sans"/>
                <a:cs typeface="PT Sans"/>
              </a:defRPr>
            </a:lvl1pPr>
          </a:lstStyle>
          <a:p>
            <a:pPr lvl="0"/>
            <a:r>
              <a:rPr lang="lv-LV" smtClean="0"/>
              <a:t>Click to edit Master text styles</a:t>
            </a:r>
          </a:p>
        </p:txBody>
      </p:sp>
      <p:sp>
        <p:nvSpPr>
          <p:cNvPr id="24" name="Text Placeholder 23"/>
          <p:cNvSpPr>
            <a:spLocks noGrp="1"/>
          </p:cNvSpPr>
          <p:nvPr>
            <p:ph type="body" sz="quarter" idx="15"/>
          </p:nvPr>
        </p:nvSpPr>
        <p:spPr>
          <a:xfrm>
            <a:off x="4711700" y="1645243"/>
            <a:ext cx="1595664" cy="329045"/>
          </a:xfrm>
        </p:spPr>
        <p:txBody>
          <a:bodyPr>
            <a:normAutofit/>
          </a:bodyPr>
          <a:lstStyle>
            <a:lvl1pPr marL="0" indent="0" algn="ctr">
              <a:buNone/>
              <a:defRPr sz="1400" b="1" baseline="0">
                <a:solidFill>
                  <a:srgbClr val="FFFFFF"/>
                </a:solidFill>
                <a:latin typeface="PT Sans"/>
                <a:cs typeface="PT Sans"/>
              </a:defRPr>
            </a:lvl1pPr>
          </a:lstStyle>
          <a:p>
            <a:pPr lvl="0"/>
            <a:r>
              <a:rPr lang="lv-LV" smtClean="0"/>
              <a:t>Click to edit Master text styles</a:t>
            </a:r>
          </a:p>
        </p:txBody>
      </p:sp>
      <p:sp>
        <p:nvSpPr>
          <p:cNvPr id="27" name="Text Placeholder 23"/>
          <p:cNvSpPr>
            <a:spLocks noGrp="1"/>
          </p:cNvSpPr>
          <p:nvPr>
            <p:ph type="body" sz="quarter" idx="16"/>
          </p:nvPr>
        </p:nvSpPr>
        <p:spPr>
          <a:xfrm>
            <a:off x="6834415" y="1645243"/>
            <a:ext cx="1595664" cy="329045"/>
          </a:xfrm>
        </p:spPr>
        <p:txBody>
          <a:bodyPr>
            <a:normAutofit/>
          </a:bodyPr>
          <a:lstStyle>
            <a:lvl1pPr marL="0" indent="0" algn="ctr">
              <a:buNone/>
              <a:defRPr sz="1400" b="1" baseline="0">
                <a:solidFill>
                  <a:srgbClr val="FFFFFF"/>
                </a:solidFill>
                <a:latin typeface="PT Sans"/>
                <a:cs typeface="PT Sans"/>
              </a:defRPr>
            </a:lvl1pPr>
          </a:lstStyle>
          <a:p>
            <a:pPr lvl="0"/>
            <a:r>
              <a:rPr lang="lv-LV" smtClean="0"/>
              <a:t>Click to edit Master text styles</a:t>
            </a:r>
          </a:p>
        </p:txBody>
      </p:sp>
      <p:sp>
        <p:nvSpPr>
          <p:cNvPr id="28" name="Text Placeholder 26"/>
          <p:cNvSpPr>
            <a:spLocks noGrp="1"/>
          </p:cNvSpPr>
          <p:nvPr>
            <p:ph type="body" sz="quarter" idx="17"/>
          </p:nvPr>
        </p:nvSpPr>
        <p:spPr>
          <a:xfrm>
            <a:off x="468086" y="3755569"/>
            <a:ext cx="7990116"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29" name="Text Placeholder 26"/>
          <p:cNvSpPr>
            <a:spLocks noGrp="1"/>
          </p:cNvSpPr>
          <p:nvPr>
            <p:ph type="body" sz="quarter" idx="18"/>
          </p:nvPr>
        </p:nvSpPr>
        <p:spPr>
          <a:xfrm>
            <a:off x="563337" y="2269908"/>
            <a:ext cx="1441449" cy="1032092"/>
          </a:xfrm>
        </p:spPr>
        <p:txBody>
          <a:bodyPr>
            <a:noAutofit/>
          </a:bodyPr>
          <a:lstStyle>
            <a:lvl1pPr marL="0" indent="0" algn="ctr">
              <a:lnSpc>
                <a:spcPts val="1500"/>
              </a:lnSpc>
              <a:buNone/>
              <a:defRPr sz="900">
                <a:latin typeface="PT Sans"/>
                <a:cs typeface="PT Sans"/>
              </a:defRPr>
            </a:lvl1pPr>
          </a:lstStyle>
          <a:p>
            <a:pPr lvl="0"/>
            <a:r>
              <a:rPr lang="lv-LV" smtClean="0"/>
              <a:t>Click to edit Master text styles</a:t>
            </a:r>
          </a:p>
        </p:txBody>
      </p:sp>
      <p:sp>
        <p:nvSpPr>
          <p:cNvPr id="30" name="Text Placeholder 26"/>
          <p:cNvSpPr>
            <a:spLocks noGrp="1"/>
          </p:cNvSpPr>
          <p:nvPr>
            <p:ph type="body" sz="quarter" idx="19"/>
          </p:nvPr>
        </p:nvSpPr>
        <p:spPr>
          <a:xfrm>
            <a:off x="2699661" y="2269908"/>
            <a:ext cx="1441449" cy="1032092"/>
          </a:xfrm>
        </p:spPr>
        <p:txBody>
          <a:bodyPr>
            <a:noAutofit/>
          </a:bodyPr>
          <a:lstStyle>
            <a:lvl1pPr marL="0" indent="0" algn="ctr">
              <a:lnSpc>
                <a:spcPts val="1500"/>
              </a:lnSpc>
              <a:buNone/>
              <a:defRPr sz="900">
                <a:latin typeface="PT Sans"/>
                <a:cs typeface="PT Sans"/>
              </a:defRPr>
            </a:lvl1pPr>
          </a:lstStyle>
          <a:p>
            <a:pPr lvl="0"/>
            <a:r>
              <a:rPr lang="lv-LV" smtClean="0"/>
              <a:t>Click to edit Master text styles</a:t>
            </a:r>
          </a:p>
        </p:txBody>
      </p:sp>
      <p:sp>
        <p:nvSpPr>
          <p:cNvPr id="31" name="Text Placeholder 26"/>
          <p:cNvSpPr>
            <a:spLocks noGrp="1"/>
          </p:cNvSpPr>
          <p:nvPr>
            <p:ph type="body" sz="quarter" idx="20"/>
          </p:nvPr>
        </p:nvSpPr>
        <p:spPr>
          <a:xfrm>
            <a:off x="4797879" y="2270145"/>
            <a:ext cx="1441449" cy="1032092"/>
          </a:xfrm>
        </p:spPr>
        <p:txBody>
          <a:bodyPr>
            <a:noAutofit/>
          </a:bodyPr>
          <a:lstStyle>
            <a:lvl1pPr marL="0" indent="0" algn="ctr">
              <a:lnSpc>
                <a:spcPts val="1500"/>
              </a:lnSpc>
              <a:buNone/>
              <a:defRPr sz="900">
                <a:latin typeface="PT Sans"/>
                <a:cs typeface="PT Sans"/>
              </a:defRPr>
            </a:lvl1pPr>
          </a:lstStyle>
          <a:p>
            <a:pPr lvl="0"/>
            <a:r>
              <a:rPr lang="lv-LV" smtClean="0"/>
              <a:t>Click to edit Master text styles</a:t>
            </a:r>
          </a:p>
        </p:txBody>
      </p:sp>
      <p:sp>
        <p:nvSpPr>
          <p:cNvPr id="32" name="Text Placeholder 26"/>
          <p:cNvSpPr>
            <a:spLocks noGrp="1"/>
          </p:cNvSpPr>
          <p:nvPr>
            <p:ph type="body" sz="quarter" idx="21"/>
          </p:nvPr>
        </p:nvSpPr>
        <p:spPr>
          <a:xfrm>
            <a:off x="6934203" y="2270145"/>
            <a:ext cx="1441449" cy="1032092"/>
          </a:xfrm>
        </p:spPr>
        <p:txBody>
          <a:bodyPr>
            <a:noAutofit/>
          </a:bodyPr>
          <a:lstStyle>
            <a:lvl1pPr marL="0" indent="0" algn="ctr">
              <a:lnSpc>
                <a:spcPts val="1500"/>
              </a:lnSpc>
              <a:buNone/>
              <a:defRPr sz="900">
                <a:latin typeface="PT Sans"/>
                <a:cs typeface="PT Sans"/>
              </a:defRPr>
            </a:lvl1pPr>
          </a:lstStyle>
          <a:p>
            <a:pPr lvl="0"/>
            <a:r>
              <a:rPr lang="lv-LV" smtClean="0"/>
              <a:t>Click to edit Master text styles</a:t>
            </a:r>
          </a:p>
        </p:txBody>
      </p:sp>
      <p:sp>
        <p:nvSpPr>
          <p:cNvPr id="26" name="Slide Number Placeholder 4"/>
          <p:cNvSpPr>
            <a:spLocks noGrp="1"/>
          </p:cNvSpPr>
          <p:nvPr>
            <p:ph type="sldNum" sz="quarter" idx="22"/>
          </p:nvPr>
        </p:nvSpPr>
        <p:spPr>
          <a:xfrm>
            <a:off x="6907213" y="4730750"/>
            <a:ext cx="2133600" cy="274638"/>
          </a:xfrm>
        </p:spPr>
        <p:txBody>
          <a:bodyPr/>
          <a:lstStyle>
            <a:lvl1pPr>
              <a:defRPr sz="1400">
                <a:solidFill>
                  <a:srgbClr val="242721"/>
                </a:solidFill>
                <a:latin typeface="PT Sans"/>
                <a:cs typeface="PT Sans"/>
              </a:defRPr>
            </a:lvl1pPr>
          </a:lstStyle>
          <a:p>
            <a:pPr>
              <a:defRPr/>
            </a:pPr>
            <a:fld id="{94C80ADF-A5C3-064F-8EC1-1D437C70274F}" type="slidenum">
              <a:rPr lang="en-US" smtClean="0"/>
              <a:pPr>
                <a:defRPr/>
              </a:pPr>
              <a:t>‹#›</a:t>
            </a:fld>
            <a:endParaRPr lang="en-US" dirty="0"/>
          </a:p>
        </p:txBody>
      </p:sp>
      <p:pic>
        <p:nvPicPr>
          <p:cNvPr id="33" name="Picture 32"/>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2104993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lling Bullet Points">
    <p:spTree>
      <p:nvGrpSpPr>
        <p:cNvPr id="1" name=""/>
        <p:cNvGrpSpPr/>
        <p:nvPr/>
      </p:nvGrpSpPr>
      <p:grpSpPr>
        <a:xfrm>
          <a:off x="0" y="0"/>
          <a:ext cx="0" cy="0"/>
          <a:chOff x="0" y="0"/>
          <a:chExt cx="0" cy="0"/>
        </a:xfrm>
      </p:grpSpPr>
      <p:sp>
        <p:nvSpPr>
          <p:cNvPr id="10" name="Rectangle 9"/>
          <p:cNvSpPr/>
          <p:nvPr/>
        </p:nvSpPr>
        <p:spPr>
          <a:xfrm>
            <a:off x="5651500" y="0"/>
            <a:ext cx="3492500" cy="5143500"/>
          </a:xfrm>
          <a:prstGeom prst="rect">
            <a:avLst/>
          </a:prstGeom>
          <a:solidFill>
            <a:schemeClr val="tx2"/>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17488" y="1493838"/>
            <a:ext cx="407987" cy="407987"/>
          </a:xfrm>
          <a:prstGeom prst="ellipse">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17488" y="2390775"/>
            <a:ext cx="407987" cy="407988"/>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217488" y="3298825"/>
            <a:ext cx="407987" cy="407988"/>
          </a:xfrm>
          <a:prstGeom prst="ellipse">
            <a:avLst/>
          </a:prstGeom>
          <a:solidFill>
            <a:schemeClr val="accent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217488" y="4194175"/>
            <a:ext cx="407987" cy="407988"/>
          </a:xfrm>
          <a:prstGeom prst="ellipse">
            <a:avLst/>
          </a:prstGeom>
          <a:solidFill>
            <a:schemeClr val="accent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286500" y="404813"/>
            <a:ext cx="2212975" cy="221456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
        <p:nvSpPr>
          <p:cNvPr id="13" name="Text Placeholder 26"/>
          <p:cNvSpPr>
            <a:spLocks noGrp="1"/>
          </p:cNvSpPr>
          <p:nvPr>
            <p:ph type="body" sz="quarter" idx="17"/>
          </p:nvPr>
        </p:nvSpPr>
        <p:spPr>
          <a:xfrm>
            <a:off x="858157" y="1396997"/>
            <a:ext cx="4249057"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16" name="Text Placeholder 26"/>
          <p:cNvSpPr>
            <a:spLocks noGrp="1"/>
          </p:cNvSpPr>
          <p:nvPr>
            <p:ph type="body" sz="quarter" idx="18"/>
          </p:nvPr>
        </p:nvSpPr>
        <p:spPr>
          <a:xfrm>
            <a:off x="858157" y="2293254"/>
            <a:ext cx="4249057"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18" name="Text Placeholder 26"/>
          <p:cNvSpPr>
            <a:spLocks noGrp="1"/>
          </p:cNvSpPr>
          <p:nvPr>
            <p:ph type="body" sz="quarter" idx="19"/>
          </p:nvPr>
        </p:nvSpPr>
        <p:spPr>
          <a:xfrm>
            <a:off x="858157" y="3201223"/>
            <a:ext cx="4249057"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20" name="Text Placeholder 26"/>
          <p:cNvSpPr>
            <a:spLocks noGrp="1"/>
          </p:cNvSpPr>
          <p:nvPr>
            <p:ph type="body" sz="quarter" idx="20"/>
          </p:nvPr>
        </p:nvSpPr>
        <p:spPr>
          <a:xfrm>
            <a:off x="858157" y="4097480"/>
            <a:ext cx="4249057"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22" name="Text Placeholder 26"/>
          <p:cNvSpPr>
            <a:spLocks noGrp="1"/>
          </p:cNvSpPr>
          <p:nvPr>
            <p:ph type="body" sz="quarter" idx="21"/>
          </p:nvPr>
        </p:nvSpPr>
        <p:spPr>
          <a:xfrm>
            <a:off x="6286500" y="3298204"/>
            <a:ext cx="2413000" cy="1536867"/>
          </a:xfrm>
        </p:spPr>
        <p:txBody>
          <a:bodyPr>
            <a:noAutofit/>
          </a:bodyPr>
          <a:lstStyle>
            <a:lvl1pPr marL="0" indent="0" algn="just">
              <a:lnSpc>
                <a:spcPts val="1500"/>
              </a:lnSpc>
              <a:buNone/>
              <a:defRPr sz="1000">
                <a:solidFill>
                  <a:srgbClr val="FFFFFF"/>
                </a:solidFill>
                <a:latin typeface="PT Sans"/>
                <a:cs typeface="PT Sans"/>
              </a:defRPr>
            </a:lvl1pPr>
          </a:lstStyle>
          <a:p>
            <a:pPr lvl="0"/>
            <a:r>
              <a:rPr lang="lv-LV" smtClean="0"/>
              <a:t>Click to edit Master text styles</a:t>
            </a:r>
          </a:p>
        </p:txBody>
      </p:sp>
      <p:pic>
        <p:nvPicPr>
          <p:cNvPr id="25" name="Picture 24"/>
          <p:cNvPicPr>
            <a:picLocks noChangeAspect="1"/>
          </p:cNvPicPr>
          <p:nvPr userDrawn="1"/>
        </p:nvPicPr>
        <p:blipFill>
          <a:blip r:embed="rId2"/>
          <a:stretch>
            <a:fillRect/>
          </a:stretch>
        </p:blipFill>
        <p:spPr>
          <a:xfrm>
            <a:off x="110068" y="143756"/>
            <a:ext cx="785791" cy="280953"/>
          </a:xfrm>
          <a:prstGeom prst="rect">
            <a:avLst/>
          </a:prstGeom>
        </p:spPr>
      </p:pic>
      <p:sp>
        <p:nvSpPr>
          <p:cNvPr id="3" name="Text Placeholder 2"/>
          <p:cNvSpPr>
            <a:spLocks noGrp="1"/>
          </p:cNvSpPr>
          <p:nvPr>
            <p:ph type="body" sz="quarter" idx="22" hasCustomPrompt="1"/>
          </p:nvPr>
        </p:nvSpPr>
        <p:spPr>
          <a:xfrm>
            <a:off x="5651500" y="2709863"/>
            <a:ext cx="3492500" cy="492125"/>
          </a:xfrm>
        </p:spPr>
        <p:txBody>
          <a:bodyPr/>
          <a:lstStyle>
            <a:lvl1pPr marL="0" indent="0" algn="ctr">
              <a:buNone/>
              <a:defRPr sz="2800" b="1">
                <a:solidFill>
                  <a:schemeClr val="bg1"/>
                </a:solidFill>
              </a:defRPr>
            </a:lvl1pPr>
          </a:lstStyle>
          <a:p>
            <a:pPr lvl="0"/>
            <a:r>
              <a:rPr lang="lv-LV" dirty="0" smtClean="0"/>
              <a:t>Title</a:t>
            </a:r>
            <a:endParaRPr lang="en-US" dirty="0"/>
          </a:p>
        </p:txBody>
      </p:sp>
      <p:sp>
        <p:nvSpPr>
          <p:cNvPr id="5" name="Text Placeholder 4"/>
          <p:cNvSpPr>
            <a:spLocks noGrp="1"/>
          </p:cNvSpPr>
          <p:nvPr>
            <p:ph type="body" sz="quarter" idx="23" hasCustomPrompt="1"/>
          </p:nvPr>
        </p:nvSpPr>
        <p:spPr>
          <a:xfrm>
            <a:off x="6262310" y="1098250"/>
            <a:ext cx="2306637" cy="868362"/>
          </a:xfrm>
        </p:spPr>
        <p:txBody>
          <a:bodyPr/>
          <a:lstStyle>
            <a:lvl1pPr marL="0" indent="0" algn="ctr">
              <a:buNone/>
              <a:defRPr sz="4400" b="1">
                <a:solidFill>
                  <a:srgbClr val="FFFFFF"/>
                </a:solidFill>
              </a:defRPr>
            </a:lvl1pPr>
          </a:lstStyle>
          <a:p>
            <a:pPr lvl="0"/>
            <a:r>
              <a:rPr lang="lv-LV" dirty="0" smtClean="0"/>
              <a:t>100%</a:t>
            </a:r>
            <a:endParaRPr lang="en-US" dirty="0"/>
          </a:p>
        </p:txBody>
      </p:sp>
    </p:spTree>
    <p:extLst>
      <p:ext uri="{BB962C8B-B14F-4D97-AF65-F5344CB8AC3E}">
        <p14:creationId xmlns:p14="http://schemas.microsoft.com/office/powerpoint/2010/main" val="437798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System Slide">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2"/>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0" y="1008063"/>
            <a:ext cx="1296988" cy="25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 name="Rectangle 12"/>
          <p:cNvSpPr/>
          <p:nvPr/>
        </p:nvSpPr>
        <p:spPr>
          <a:xfrm>
            <a:off x="6086475" y="4605338"/>
            <a:ext cx="3057525" cy="3333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Slide Number Placeholder 4"/>
          <p:cNvSpPr>
            <a:spLocks noGrp="1"/>
          </p:cNvSpPr>
          <p:nvPr>
            <p:ph type="sldNum" sz="quarter" idx="22"/>
          </p:nvPr>
        </p:nvSpPr>
        <p:spPr>
          <a:xfrm>
            <a:off x="6907213" y="4730750"/>
            <a:ext cx="2133600" cy="274638"/>
          </a:xfrm>
        </p:spPr>
        <p:txBody>
          <a:bodyPr/>
          <a:lstStyle>
            <a:lvl1pPr>
              <a:defRPr sz="1400">
                <a:solidFill>
                  <a:srgbClr val="FFFFFF"/>
                </a:solidFill>
                <a:latin typeface="PT Sans"/>
                <a:cs typeface="PT Sans"/>
              </a:defRPr>
            </a:lvl1pPr>
          </a:lstStyle>
          <a:p>
            <a:pPr>
              <a:defRPr/>
            </a:pPr>
            <a:fld id="{E2FE07A8-3292-5D4A-A74B-139DE67DE0E5}" type="slidenum">
              <a:rPr lang="en-US" smtClean="0"/>
              <a:pPr>
                <a:defRPr/>
              </a:pPr>
              <a:t>‹#›</a:t>
            </a:fld>
            <a:endParaRPr lang="en-US" dirty="0"/>
          </a:p>
        </p:txBody>
      </p:sp>
    </p:spTree>
    <p:extLst>
      <p:ext uri="{BB962C8B-B14F-4D97-AF65-F5344CB8AC3E}">
        <p14:creationId xmlns:p14="http://schemas.microsoft.com/office/powerpoint/2010/main" val="3320708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7" name="Rectangle 6"/>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0" y="2767013"/>
            <a:ext cx="9144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576263" y="2408238"/>
            <a:ext cx="715962" cy="717550"/>
          </a:xfrm>
          <a:prstGeom prst="ellipse">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4475163" y="2408238"/>
            <a:ext cx="715962" cy="717550"/>
          </a:xfrm>
          <a:prstGeom prst="ellipse">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624138" y="2624138"/>
            <a:ext cx="285750" cy="285750"/>
          </a:xfrm>
          <a:prstGeom prst="ellipse">
            <a:avLst/>
          </a:prstGeom>
          <a:solidFill>
            <a:srgbClr val="31B6F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748463" y="2633663"/>
            <a:ext cx="285750" cy="285750"/>
          </a:xfrm>
          <a:prstGeom prst="ellipse">
            <a:avLst/>
          </a:prstGeom>
          <a:solidFill>
            <a:srgbClr val="31B6F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ular Callout 13"/>
          <p:cNvSpPr/>
          <p:nvPr/>
        </p:nvSpPr>
        <p:spPr>
          <a:xfrm>
            <a:off x="2249488" y="1608138"/>
            <a:ext cx="1751012" cy="800100"/>
          </a:xfrm>
          <a:prstGeom prst="wedgeRoundRect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ed Rectangular Callout 14"/>
          <p:cNvSpPr/>
          <p:nvPr/>
        </p:nvSpPr>
        <p:spPr>
          <a:xfrm flipV="1">
            <a:off x="6402388" y="3097213"/>
            <a:ext cx="1751012" cy="887412"/>
          </a:xfrm>
          <a:prstGeom prst="wedgeRoundRect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smtClean="0"/>
              <a:t>Click to edit Master title style</a:t>
            </a:r>
            <a:endParaRPr lang="en-US" dirty="0"/>
          </a:p>
        </p:txBody>
      </p:sp>
      <p:sp>
        <p:nvSpPr>
          <p:cNvPr id="20" name="Text Placeholder 23"/>
          <p:cNvSpPr>
            <a:spLocks noGrp="1"/>
          </p:cNvSpPr>
          <p:nvPr>
            <p:ph type="body" sz="quarter" idx="19"/>
          </p:nvPr>
        </p:nvSpPr>
        <p:spPr>
          <a:xfrm>
            <a:off x="4474936" y="2623911"/>
            <a:ext cx="716642" cy="424090"/>
          </a:xfrm>
        </p:spPr>
        <p:txBody>
          <a:bodyPr>
            <a:normAutofit/>
          </a:bodyPr>
          <a:lstStyle>
            <a:lvl1pPr marL="0" indent="0" algn="ctr">
              <a:buNone/>
              <a:defRPr sz="1000" b="1" baseline="0">
                <a:solidFill>
                  <a:schemeClr val="bg1"/>
                </a:solidFill>
                <a:latin typeface="PT Sans"/>
                <a:cs typeface="PT Sans"/>
              </a:defRPr>
            </a:lvl1pPr>
          </a:lstStyle>
          <a:p>
            <a:pPr lvl="0"/>
            <a:r>
              <a:rPr lang="lv-LV" smtClean="0"/>
              <a:t>Click to edit Master text styles</a:t>
            </a:r>
          </a:p>
        </p:txBody>
      </p:sp>
      <p:sp>
        <p:nvSpPr>
          <p:cNvPr id="21" name="Text Placeholder 23"/>
          <p:cNvSpPr>
            <a:spLocks noGrp="1"/>
          </p:cNvSpPr>
          <p:nvPr>
            <p:ph type="body" sz="quarter" idx="20"/>
          </p:nvPr>
        </p:nvSpPr>
        <p:spPr>
          <a:xfrm>
            <a:off x="579873" y="2627763"/>
            <a:ext cx="716642" cy="424090"/>
          </a:xfrm>
        </p:spPr>
        <p:txBody>
          <a:bodyPr>
            <a:normAutofit/>
          </a:bodyPr>
          <a:lstStyle>
            <a:lvl1pPr marL="0" indent="0" algn="ctr">
              <a:buNone/>
              <a:defRPr sz="1000" b="1" baseline="0">
                <a:solidFill>
                  <a:schemeClr val="bg1"/>
                </a:solidFill>
                <a:latin typeface="PT Sans"/>
                <a:cs typeface="PT Sans"/>
              </a:defRPr>
            </a:lvl1pPr>
          </a:lstStyle>
          <a:p>
            <a:pPr lvl="0"/>
            <a:r>
              <a:rPr lang="lv-LV" smtClean="0"/>
              <a:t>Click to edit Master text styles</a:t>
            </a:r>
          </a:p>
        </p:txBody>
      </p:sp>
      <p:sp>
        <p:nvSpPr>
          <p:cNvPr id="24" name="Text Placeholder 26"/>
          <p:cNvSpPr>
            <a:spLocks noGrp="1"/>
          </p:cNvSpPr>
          <p:nvPr>
            <p:ph type="body" sz="quarter" idx="21"/>
          </p:nvPr>
        </p:nvSpPr>
        <p:spPr>
          <a:xfrm>
            <a:off x="2331357" y="1761338"/>
            <a:ext cx="1569357" cy="533734"/>
          </a:xfrm>
        </p:spPr>
        <p:txBody>
          <a:bodyPr>
            <a:noAutofit/>
          </a:bodyPr>
          <a:lstStyle>
            <a:lvl1pPr marL="0" indent="0" algn="just">
              <a:lnSpc>
                <a:spcPts val="1500"/>
              </a:lnSpc>
              <a:buNone/>
              <a:defRPr sz="1000">
                <a:solidFill>
                  <a:srgbClr val="FFFFFF"/>
                </a:solidFill>
                <a:latin typeface="PT Sans"/>
                <a:cs typeface="PT Sans"/>
              </a:defRPr>
            </a:lvl1pPr>
          </a:lstStyle>
          <a:p>
            <a:pPr lvl="0"/>
            <a:r>
              <a:rPr lang="lv-LV" dirty="0" smtClean="0"/>
              <a:t>Click to edit Master text styles</a:t>
            </a:r>
          </a:p>
        </p:txBody>
      </p:sp>
      <p:sp>
        <p:nvSpPr>
          <p:cNvPr id="25" name="Text Placeholder 26"/>
          <p:cNvSpPr>
            <a:spLocks noGrp="1"/>
          </p:cNvSpPr>
          <p:nvPr>
            <p:ph type="body" sz="quarter" idx="22"/>
          </p:nvPr>
        </p:nvSpPr>
        <p:spPr>
          <a:xfrm>
            <a:off x="6493328" y="3283525"/>
            <a:ext cx="1569357" cy="533734"/>
          </a:xfrm>
        </p:spPr>
        <p:txBody>
          <a:bodyPr>
            <a:noAutofit/>
          </a:bodyPr>
          <a:lstStyle>
            <a:lvl1pPr marL="0" indent="0" algn="just">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18" name="Slide Number Placeholder 4"/>
          <p:cNvSpPr>
            <a:spLocks noGrp="1"/>
          </p:cNvSpPr>
          <p:nvPr>
            <p:ph type="sldNum" sz="quarter" idx="23"/>
          </p:nvPr>
        </p:nvSpPr>
        <p:spPr>
          <a:xfrm>
            <a:off x="6907213" y="4730750"/>
            <a:ext cx="2133600" cy="274638"/>
          </a:xfrm>
        </p:spPr>
        <p:txBody>
          <a:bodyPr/>
          <a:lstStyle>
            <a:lvl1pPr>
              <a:defRPr sz="1400">
                <a:solidFill>
                  <a:srgbClr val="242721"/>
                </a:solidFill>
                <a:latin typeface="PT Sans"/>
                <a:cs typeface="PT Sans"/>
              </a:defRPr>
            </a:lvl1pPr>
          </a:lstStyle>
          <a:p>
            <a:pPr>
              <a:defRPr/>
            </a:pPr>
            <a:fld id="{775E5C2A-273E-E34A-9D79-0B41C798DBB9}" type="slidenum">
              <a:rPr lang="en-US" smtClean="0"/>
              <a:pPr>
                <a:defRPr/>
              </a:pPr>
              <a:t>‹#›</a:t>
            </a:fld>
            <a:endParaRPr lang="en-US" dirty="0"/>
          </a:p>
        </p:txBody>
      </p:sp>
      <p:pic>
        <p:nvPicPr>
          <p:cNvPr id="19" name="Picture 18"/>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263268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ubble Slide">
    <p:spTree>
      <p:nvGrpSpPr>
        <p:cNvPr id="1" name=""/>
        <p:cNvGrpSpPr/>
        <p:nvPr/>
      </p:nvGrpSpPr>
      <p:grpSpPr>
        <a:xfrm>
          <a:off x="0" y="0"/>
          <a:ext cx="0" cy="0"/>
          <a:chOff x="0" y="0"/>
          <a:chExt cx="0" cy="0"/>
        </a:xfrm>
      </p:grpSpPr>
      <p:sp>
        <p:nvSpPr>
          <p:cNvPr id="14" name="Rectangle 13"/>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96875" y="2271713"/>
            <a:ext cx="8412163" cy="104775"/>
          </a:xfrm>
          <a:prstGeom prst="rect">
            <a:avLst/>
          </a:prstGeom>
          <a:solidFill>
            <a:schemeClr val="tx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758825" y="2487613"/>
            <a:ext cx="1665288" cy="104775"/>
          </a:xfrm>
          <a:prstGeom prst="rect">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2757488" y="2487613"/>
            <a:ext cx="1663700" cy="104775"/>
          </a:xfrm>
          <a:prstGeom prst="rect">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4730750" y="2487613"/>
            <a:ext cx="1663700" cy="104775"/>
          </a:xfrm>
          <a:prstGeom prst="rect">
            <a:avLst/>
          </a:prstGeom>
          <a:solidFill>
            <a:schemeClr val="bg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6729413" y="2487613"/>
            <a:ext cx="1663700" cy="104775"/>
          </a:xfrm>
          <a:prstGeom prst="rect">
            <a:avLst/>
          </a:prstGeom>
          <a:solidFill>
            <a:schemeClr val="accent4"/>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p:cNvCxnSpPr/>
          <p:nvPr/>
        </p:nvCxnSpPr>
        <p:spPr>
          <a:xfrm>
            <a:off x="1590675" y="2592388"/>
            <a:ext cx="0" cy="382587"/>
          </a:xfrm>
          <a:prstGeom prst="line">
            <a:avLst/>
          </a:prstGeom>
          <a:ln w="12700" cmpd="sng">
            <a:solidFill>
              <a:srgbClr val="004B8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584575" y="2592388"/>
            <a:ext cx="0" cy="382587"/>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559425" y="2592388"/>
            <a:ext cx="0" cy="382587"/>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559675" y="2592388"/>
            <a:ext cx="0" cy="382587"/>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62475" y="1889125"/>
            <a:ext cx="0" cy="382588"/>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04813" y="1563688"/>
            <a:ext cx="0" cy="788987"/>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7875" y="1819275"/>
            <a:ext cx="0" cy="55721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130300" y="1958975"/>
            <a:ext cx="0" cy="41751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791575" y="1587500"/>
            <a:ext cx="0" cy="788988"/>
          </a:xfrm>
          <a:prstGeom prst="line">
            <a:avLst/>
          </a:prstGeom>
          <a:ln w="12700" cmpd="sng">
            <a:solidFill>
              <a:srgbClr val="004B87"/>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393113" y="1819275"/>
            <a:ext cx="0" cy="557213"/>
          </a:xfrm>
          <a:prstGeom prst="line">
            <a:avLst/>
          </a:prstGeom>
          <a:ln w="12700" cmpd="sng">
            <a:solidFill>
              <a:srgbClr val="004B8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018463" y="1958975"/>
            <a:ext cx="0" cy="417513"/>
          </a:xfrm>
          <a:prstGeom prst="line">
            <a:avLst/>
          </a:prstGeom>
          <a:ln w="12700" cmpd="sng">
            <a:solidFill>
              <a:srgbClr val="004B87"/>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smtClean="0"/>
              <a:t>Click to edit Master title style</a:t>
            </a:r>
            <a:endParaRPr lang="en-US" dirty="0"/>
          </a:p>
        </p:txBody>
      </p:sp>
      <p:sp>
        <p:nvSpPr>
          <p:cNvPr id="56" name="Text Placeholder 26"/>
          <p:cNvSpPr>
            <a:spLocks noGrp="1"/>
          </p:cNvSpPr>
          <p:nvPr>
            <p:ph type="body" sz="quarter" idx="21"/>
          </p:nvPr>
        </p:nvSpPr>
        <p:spPr>
          <a:xfrm>
            <a:off x="768640" y="3102808"/>
            <a:ext cx="1645652" cy="119705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57" name="Text Placeholder 26"/>
          <p:cNvSpPr>
            <a:spLocks noGrp="1"/>
          </p:cNvSpPr>
          <p:nvPr>
            <p:ph type="body" sz="quarter" idx="22"/>
          </p:nvPr>
        </p:nvSpPr>
        <p:spPr>
          <a:xfrm>
            <a:off x="2757698" y="3102808"/>
            <a:ext cx="1645652" cy="119705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58" name="Text Placeholder 26"/>
          <p:cNvSpPr>
            <a:spLocks noGrp="1"/>
          </p:cNvSpPr>
          <p:nvPr>
            <p:ph type="body" sz="quarter" idx="23"/>
          </p:nvPr>
        </p:nvSpPr>
        <p:spPr>
          <a:xfrm>
            <a:off x="4739604" y="3110445"/>
            <a:ext cx="1645652" cy="119705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59" name="Text Placeholder 26"/>
          <p:cNvSpPr>
            <a:spLocks noGrp="1"/>
          </p:cNvSpPr>
          <p:nvPr>
            <p:ph type="body" sz="quarter" idx="24"/>
          </p:nvPr>
        </p:nvSpPr>
        <p:spPr>
          <a:xfrm>
            <a:off x="6747311" y="3110445"/>
            <a:ext cx="1645652" cy="119705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60" name="Text Placeholder 23"/>
          <p:cNvSpPr>
            <a:spLocks noGrp="1"/>
          </p:cNvSpPr>
          <p:nvPr>
            <p:ph type="body" sz="quarter" idx="15"/>
          </p:nvPr>
        </p:nvSpPr>
        <p:spPr>
          <a:xfrm>
            <a:off x="3764361" y="1498514"/>
            <a:ext cx="1595664" cy="247216"/>
          </a:xfrm>
        </p:spPr>
        <p:txBody>
          <a:bodyPr>
            <a:normAutofit/>
          </a:bodyPr>
          <a:lstStyle>
            <a:lvl1pPr marL="0" indent="0" algn="ctr">
              <a:buNone/>
              <a:defRPr sz="1400" b="1" baseline="0">
                <a:solidFill>
                  <a:srgbClr val="073E87"/>
                </a:solidFill>
                <a:latin typeface="PT Sans"/>
                <a:cs typeface="PT Sans"/>
              </a:defRPr>
            </a:lvl1pPr>
          </a:lstStyle>
          <a:p>
            <a:pPr lvl="0"/>
            <a:r>
              <a:rPr lang="lv-LV" smtClean="0"/>
              <a:t>Click to edit Master text styles</a:t>
            </a:r>
          </a:p>
        </p:txBody>
      </p:sp>
      <p:sp>
        <p:nvSpPr>
          <p:cNvPr id="61" name="Text Placeholder 23"/>
          <p:cNvSpPr>
            <a:spLocks noGrp="1"/>
          </p:cNvSpPr>
          <p:nvPr>
            <p:ph type="body" sz="quarter" idx="25"/>
          </p:nvPr>
        </p:nvSpPr>
        <p:spPr>
          <a:xfrm>
            <a:off x="51490" y="1213535"/>
            <a:ext cx="726450" cy="215063"/>
          </a:xfrm>
        </p:spPr>
        <p:txBody>
          <a:bodyPr>
            <a:normAutofit/>
          </a:bodyPr>
          <a:lstStyle>
            <a:lvl1pPr marL="0" indent="0" algn="ctr">
              <a:buNone/>
              <a:defRPr sz="1000" b="1" baseline="0">
                <a:solidFill>
                  <a:srgbClr val="073E87"/>
                </a:solidFill>
                <a:latin typeface="PT Sans"/>
                <a:cs typeface="PT Sans"/>
              </a:defRPr>
            </a:lvl1pPr>
          </a:lstStyle>
          <a:p>
            <a:pPr lvl="0"/>
            <a:r>
              <a:rPr lang="lv-LV" smtClean="0"/>
              <a:t>Click to edit Master text styles</a:t>
            </a:r>
          </a:p>
        </p:txBody>
      </p:sp>
      <p:sp>
        <p:nvSpPr>
          <p:cNvPr id="62" name="Text Placeholder 23"/>
          <p:cNvSpPr>
            <a:spLocks noGrp="1"/>
          </p:cNvSpPr>
          <p:nvPr>
            <p:ph type="body" sz="quarter" idx="26"/>
          </p:nvPr>
        </p:nvSpPr>
        <p:spPr>
          <a:xfrm>
            <a:off x="423786" y="1464047"/>
            <a:ext cx="726450" cy="215063"/>
          </a:xfrm>
        </p:spPr>
        <p:txBody>
          <a:bodyPr>
            <a:normAutofit/>
          </a:bodyPr>
          <a:lstStyle>
            <a:lvl1pPr marL="0" indent="0" algn="ctr">
              <a:buNone/>
              <a:defRPr sz="1000" b="1" baseline="0">
                <a:solidFill>
                  <a:srgbClr val="073E87"/>
                </a:solidFill>
                <a:latin typeface="PT Sans"/>
                <a:cs typeface="PT Sans"/>
              </a:defRPr>
            </a:lvl1pPr>
          </a:lstStyle>
          <a:p>
            <a:pPr lvl="0"/>
            <a:r>
              <a:rPr lang="lv-LV" smtClean="0"/>
              <a:t>Click to edit Master text styles</a:t>
            </a:r>
          </a:p>
        </p:txBody>
      </p:sp>
      <p:sp>
        <p:nvSpPr>
          <p:cNvPr id="63" name="Text Placeholder 23"/>
          <p:cNvSpPr>
            <a:spLocks noGrp="1"/>
          </p:cNvSpPr>
          <p:nvPr>
            <p:ph type="body" sz="quarter" idx="27"/>
          </p:nvPr>
        </p:nvSpPr>
        <p:spPr>
          <a:xfrm>
            <a:off x="773477" y="1711436"/>
            <a:ext cx="726450" cy="215063"/>
          </a:xfrm>
        </p:spPr>
        <p:txBody>
          <a:bodyPr>
            <a:normAutofit/>
          </a:bodyPr>
          <a:lstStyle>
            <a:lvl1pPr marL="0" indent="0" algn="ctr">
              <a:buNone/>
              <a:defRPr sz="1000" b="1" baseline="0">
                <a:solidFill>
                  <a:srgbClr val="073E87"/>
                </a:solidFill>
                <a:latin typeface="PT Sans"/>
                <a:cs typeface="PT Sans"/>
              </a:defRPr>
            </a:lvl1pPr>
          </a:lstStyle>
          <a:p>
            <a:pPr lvl="0"/>
            <a:endParaRPr lang="lv-LV" dirty="0" smtClean="0"/>
          </a:p>
        </p:txBody>
      </p:sp>
      <p:sp>
        <p:nvSpPr>
          <p:cNvPr id="64" name="Text Placeholder 23"/>
          <p:cNvSpPr>
            <a:spLocks noGrp="1"/>
          </p:cNvSpPr>
          <p:nvPr>
            <p:ph type="body" sz="quarter" idx="28"/>
          </p:nvPr>
        </p:nvSpPr>
        <p:spPr>
          <a:xfrm>
            <a:off x="8420176" y="1213535"/>
            <a:ext cx="726450" cy="215063"/>
          </a:xfrm>
        </p:spPr>
        <p:txBody>
          <a:bodyPr>
            <a:normAutofit/>
          </a:bodyPr>
          <a:lstStyle>
            <a:lvl1pPr marL="0" indent="0" algn="ctr">
              <a:buNone/>
              <a:defRPr sz="1000" b="1" baseline="0">
                <a:solidFill>
                  <a:srgbClr val="073E87"/>
                </a:solidFill>
                <a:latin typeface="PT Sans"/>
                <a:cs typeface="PT Sans"/>
              </a:defRPr>
            </a:lvl1pPr>
          </a:lstStyle>
          <a:p>
            <a:pPr lvl="0"/>
            <a:r>
              <a:rPr lang="lv-LV" smtClean="0"/>
              <a:t>Click to edit Master text styles</a:t>
            </a:r>
          </a:p>
        </p:txBody>
      </p:sp>
      <p:sp>
        <p:nvSpPr>
          <p:cNvPr id="65" name="Text Placeholder 23"/>
          <p:cNvSpPr>
            <a:spLocks noGrp="1"/>
          </p:cNvSpPr>
          <p:nvPr>
            <p:ph type="body" sz="quarter" idx="29"/>
          </p:nvPr>
        </p:nvSpPr>
        <p:spPr>
          <a:xfrm>
            <a:off x="8023847" y="1464047"/>
            <a:ext cx="726450" cy="215063"/>
          </a:xfrm>
        </p:spPr>
        <p:txBody>
          <a:bodyPr>
            <a:normAutofit/>
          </a:bodyPr>
          <a:lstStyle>
            <a:lvl1pPr marL="0" indent="0" algn="ctr">
              <a:buNone/>
              <a:defRPr sz="1000" b="1" baseline="0">
                <a:solidFill>
                  <a:srgbClr val="073E87"/>
                </a:solidFill>
                <a:latin typeface="PT Sans"/>
                <a:cs typeface="PT Sans"/>
              </a:defRPr>
            </a:lvl1pPr>
          </a:lstStyle>
          <a:p>
            <a:pPr lvl="0"/>
            <a:r>
              <a:rPr lang="lv-LV" smtClean="0"/>
              <a:t>Click to edit Master text styles</a:t>
            </a:r>
          </a:p>
        </p:txBody>
      </p:sp>
      <p:sp>
        <p:nvSpPr>
          <p:cNvPr id="66" name="Text Placeholder 23"/>
          <p:cNvSpPr>
            <a:spLocks noGrp="1"/>
          </p:cNvSpPr>
          <p:nvPr>
            <p:ph type="body" sz="quarter" idx="30"/>
          </p:nvPr>
        </p:nvSpPr>
        <p:spPr>
          <a:xfrm>
            <a:off x="7641852" y="1711436"/>
            <a:ext cx="726450" cy="215063"/>
          </a:xfrm>
        </p:spPr>
        <p:txBody>
          <a:bodyPr>
            <a:normAutofit/>
          </a:bodyPr>
          <a:lstStyle>
            <a:lvl1pPr marL="0" indent="0" algn="ctr">
              <a:buNone/>
              <a:defRPr sz="1000" b="1" baseline="0">
                <a:solidFill>
                  <a:srgbClr val="073E87"/>
                </a:solidFill>
                <a:latin typeface="PT Sans"/>
                <a:cs typeface="PT Sans"/>
              </a:defRPr>
            </a:lvl1pPr>
          </a:lstStyle>
          <a:p>
            <a:pPr lvl="0"/>
            <a:endParaRPr lang="lv-LV" dirty="0" smtClean="0"/>
          </a:p>
        </p:txBody>
      </p:sp>
      <p:sp>
        <p:nvSpPr>
          <p:cNvPr id="33" name="Slide Number Placeholder 4"/>
          <p:cNvSpPr>
            <a:spLocks noGrp="1"/>
          </p:cNvSpPr>
          <p:nvPr>
            <p:ph type="sldNum" sz="quarter" idx="31"/>
          </p:nvPr>
        </p:nvSpPr>
        <p:spPr>
          <a:xfrm>
            <a:off x="6907213" y="4730750"/>
            <a:ext cx="2133600" cy="274638"/>
          </a:xfrm>
        </p:spPr>
        <p:txBody>
          <a:bodyPr/>
          <a:lstStyle>
            <a:lvl1pPr>
              <a:defRPr sz="1400">
                <a:solidFill>
                  <a:srgbClr val="242721"/>
                </a:solidFill>
                <a:latin typeface="PT Sans"/>
                <a:cs typeface="PT Sans"/>
              </a:defRPr>
            </a:lvl1pPr>
          </a:lstStyle>
          <a:p>
            <a:pPr>
              <a:defRPr/>
            </a:pPr>
            <a:fld id="{46BE00F5-3918-9943-AB31-2B4036A4F286}" type="slidenum">
              <a:rPr lang="en-US" smtClean="0"/>
              <a:pPr>
                <a:defRPr/>
              </a:pPr>
              <a:t>‹#›</a:t>
            </a:fld>
            <a:endParaRPr lang="en-US" dirty="0"/>
          </a:p>
        </p:txBody>
      </p:sp>
      <p:pic>
        <p:nvPicPr>
          <p:cNvPr id="34" name="Picture 33"/>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340464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llo Slide">
    <p:spTree>
      <p:nvGrpSpPr>
        <p:cNvPr id="1" name=""/>
        <p:cNvGrpSpPr/>
        <p:nvPr/>
      </p:nvGrpSpPr>
      <p:grpSpPr>
        <a:xfrm>
          <a:off x="0" y="0"/>
          <a:ext cx="0" cy="0"/>
          <a:chOff x="0" y="0"/>
          <a:chExt cx="0" cy="0"/>
        </a:xfrm>
      </p:grpSpPr>
      <p:sp>
        <p:nvSpPr>
          <p:cNvPr id="5" name="Rectangle 4"/>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title"/>
          </p:nvPr>
        </p:nvSpPr>
        <p:spPr>
          <a:xfrm>
            <a:off x="457200" y="693576"/>
            <a:ext cx="8229600" cy="644065"/>
          </a:xfrm>
        </p:spPr>
        <p:txBody>
          <a:bodyPr/>
          <a:lstStyle>
            <a:lvl1pPr>
              <a:defRPr sz="4000" b="1">
                <a:solidFill>
                  <a:srgbClr val="073E87"/>
                </a:solidFill>
                <a:latin typeface="PT Sans Caption"/>
                <a:cs typeface="PT Sans Caption"/>
              </a:defRPr>
            </a:lvl1pPr>
          </a:lstStyle>
          <a:p>
            <a:r>
              <a:rPr lang="lv-LV" dirty="0" smtClean="0"/>
              <a:t>Click to edit Master title style</a:t>
            </a:r>
            <a:endParaRPr lang="en-US" dirty="0"/>
          </a:p>
        </p:txBody>
      </p:sp>
      <p:sp>
        <p:nvSpPr>
          <p:cNvPr id="21" name="Text Placeholder 26"/>
          <p:cNvSpPr>
            <a:spLocks noGrp="1"/>
          </p:cNvSpPr>
          <p:nvPr>
            <p:ph type="body" sz="quarter" idx="14"/>
          </p:nvPr>
        </p:nvSpPr>
        <p:spPr>
          <a:xfrm>
            <a:off x="2495436" y="1551668"/>
            <a:ext cx="4154488" cy="2413000"/>
          </a:xfrm>
        </p:spPr>
        <p:txBody>
          <a:bodyPr>
            <a:noAutofit/>
          </a:bodyPr>
          <a:lstStyle>
            <a:lvl1pPr marL="0" indent="0" algn="ctr">
              <a:lnSpc>
                <a:spcPts val="1700"/>
              </a:lnSpc>
              <a:buNone/>
              <a:defRPr sz="1200">
                <a:latin typeface="PT Sans"/>
                <a:cs typeface="PT Sans"/>
              </a:defRPr>
            </a:lvl1pPr>
          </a:lstStyle>
          <a:p>
            <a:pPr lvl="0"/>
            <a:r>
              <a:rPr lang="lv-LV" smtClean="0"/>
              <a:t>Click to edit Master text styles</a:t>
            </a:r>
          </a:p>
        </p:txBody>
      </p:sp>
      <p:sp>
        <p:nvSpPr>
          <p:cNvPr id="7" name="Slide Number Placeholder 4"/>
          <p:cNvSpPr>
            <a:spLocks noGrp="1"/>
          </p:cNvSpPr>
          <p:nvPr>
            <p:ph type="sldNum" sz="quarter" idx="15"/>
          </p:nvPr>
        </p:nvSpPr>
        <p:spPr>
          <a:xfrm>
            <a:off x="6907213" y="4730750"/>
            <a:ext cx="2133600" cy="274638"/>
          </a:xfrm>
        </p:spPr>
        <p:txBody>
          <a:bodyPr/>
          <a:lstStyle>
            <a:lvl1pPr>
              <a:defRPr sz="1400">
                <a:solidFill>
                  <a:srgbClr val="242721"/>
                </a:solidFill>
                <a:latin typeface="PT Sans"/>
                <a:cs typeface="PT Sans"/>
              </a:defRPr>
            </a:lvl1pPr>
          </a:lstStyle>
          <a:p>
            <a:pPr>
              <a:defRPr/>
            </a:pPr>
            <a:fld id="{667E605F-6CA9-354D-A96B-B5615D1A630C}"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3390305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3 Slide">
    <p:spTree>
      <p:nvGrpSpPr>
        <p:cNvPr id="1" name=""/>
        <p:cNvGrpSpPr/>
        <p:nvPr/>
      </p:nvGrpSpPr>
      <p:grpSpPr>
        <a:xfrm>
          <a:off x="0" y="0"/>
          <a:ext cx="0" cy="0"/>
          <a:chOff x="0" y="0"/>
          <a:chExt cx="0" cy="0"/>
        </a:xfrm>
      </p:grpSpPr>
      <p:sp>
        <p:nvSpPr>
          <p:cNvPr id="12" name="Rectangle 11"/>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Elipse 1"/>
          <p:cNvSpPr/>
          <p:nvPr/>
        </p:nvSpPr>
        <p:spPr>
          <a:xfrm>
            <a:off x="4229100" y="814388"/>
            <a:ext cx="709613" cy="709612"/>
          </a:xfrm>
          <a:prstGeom prst="ellipse">
            <a:avLst/>
          </a:prstGeom>
          <a:noFill/>
          <a:ln w="28575" cmpd="sng">
            <a:solidFill>
              <a:srgbClr val="004B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5" name="Elipse 1"/>
          <p:cNvSpPr/>
          <p:nvPr/>
        </p:nvSpPr>
        <p:spPr>
          <a:xfrm>
            <a:off x="4229100" y="2074863"/>
            <a:ext cx="709613" cy="709612"/>
          </a:xfrm>
          <a:prstGeom prst="ellipse">
            <a:avLst/>
          </a:prstGeom>
          <a:noFill/>
          <a:ln w="28575" cmpd="sng">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6" name="Elipse 1"/>
          <p:cNvSpPr/>
          <p:nvPr/>
        </p:nvSpPr>
        <p:spPr>
          <a:xfrm>
            <a:off x="4229100" y="3335338"/>
            <a:ext cx="709613" cy="709612"/>
          </a:xfrm>
          <a:prstGeom prst="ellipse">
            <a:avLst/>
          </a:prstGeom>
          <a:noFill/>
          <a:ln w="2857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PT Sans"/>
              <a:cs typeface="PT Sans"/>
            </a:endParaRPr>
          </a:p>
        </p:txBody>
      </p:sp>
      <p:cxnSp>
        <p:nvCxnSpPr>
          <p:cNvPr id="17" name="Straight Arrow Connector 16"/>
          <p:cNvCxnSpPr/>
          <p:nvPr/>
        </p:nvCxnSpPr>
        <p:spPr>
          <a:xfrm>
            <a:off x="4572000" y="0"/>
            <a:ext cx="11113" cy="814388"/>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583113" y="1524000"/>
            <a:ext cx="0" cy="5508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583113" y="2784475"/>
            <a:ext cx="0" cy="550863"/>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smtClean="0"/>
              <a:t>Click to edit Master title style</a:t>
            </a:r>
            <a:endParaRPr lang="en-US" dirty="0"/>
          </a:p>
        </p:txBody>
      </p:sp>
      <p:sp>
        <p:nvSpPr>
          <p:cNvPr id="32" name="Text Placeholder 23"/>
          <p:cNvSpPr>
            <a:spLocks noGrp="1"/>
          </p:cNvSpPr>
          <p:nvPr>
            <p:ph type="body" sz="quarter" idx="29" hasCustomPrompt="1"/>
          </p:nvPr>
        </p:nvSpPr>
        <p:spPr>
          <a:xfrm>
            <a:off x="4240048" y="973136"/>
            <a:ext cx="710177" cy="500436"/>
          </a:xfrm>
        </p:spPr>
        <p:txBody>
          <a:bodyPr>
            <a:noAutofit/>
          </a:bodyPr>
          <a:lstStyle>
            <a:lvl1pPr marL="0" indent="0" algn="ctr">
              <a:buNone/>
              <a:defRPr sz="1800" b="1" baseline="0">
                <a:solidFill>
                  <a:schemeClr val="tx1"/>
                </a:solidFill>
                <a:latin typeface="PT Sans"/>
                <a:cs typeface="PT Sans"/>
              </a:defRPr>
            </a:lvl1pPr>
          </a:lstStyle>
          <a:p>
            <a:pPr lvl="0"/>
            <a:r>
              <a:rPr lang="lv-LV" dirty="0" smtClean="0"/>
              <a:t>Hell</a:t>
            </a:r>
          </a:p>
        </p:txBody>
      </p:sp>
      <p:sp>
        <p:nvSpPr>
          <p:cNvPr id="33" name="Text Placeholder 23"/>
          <p:cNvSpPr>
            <a:spLocks noGrp="1"/>
          </p:cNvSpPr>
          <p:nvPr>
            <p:ph type="body" sz="quarter" idx="30" hasCustomPrompt="1"/>
          </p:nvPr>
        </p:nvSpPr>
        <p:spPr>
          <a:xfrm>
            <a:off x="4240001" y="2233897"/>
            <a:ext cx="710177" cy="500436"/>
          </a:xfrm>
        </p:spPr>
        <p:txBody>
          <a:bodyPr>
            <a:noAutofit/>
          </a:bodyPr>
          <a:lstStyle>
            <a:lvl1pPr marL="0" indent="0" algn="ctr">
              <a:buNone/>
              <a:defRPr sz="1800" b="1" baseline="0">
                <a:solidFill>
                  <a:schemeClr val="tx1"/>
                </a:solidFill>
                <a:latin typeface="PT Sans"/>
                <a:cs typeface="PT Sans"/>
              </a:defRPr>
            </a:lvl1pPr>
          </a:lstStyle>
          <a:p>
            <a:pPr lvl="0"/>
            <a:r>
              <a:rPr lang="lv-LV" dirty="0" smtClean="0"/>
              <a:t>Hel</a:t>
            </a:r>
          </a:p>
        </p:txBody>
      </p:sp>
      <p:sp>
        <p:nvSpPr>
          <p:cNvPr id="34" name="Text Placeholder 23"/>
          <p:cNvSpPr>
            <a:spLocks noGrp="1"/>
          </p:cNvSpPr>
          <p:nvPr>
            <p:ph type="body" sz="quarter" idx="31"/>
          </p:nvPr>
        </p:nvSpPr>
        <p:spPr>
          <a:xfrm>
            <a:off x="4228503" y="3499281"/>
            <a:ext cx="710177" cy="500436"/>
          </a:xfrm>
        </p:spPr>
        <p:txBody>
          <a:bodyPr>
            <a:noAutofit/>
          </a:bodyPr>
          <a:lstStyle>
            <a:lvl1pPr marL="0" indent="0" algn="ctr">
              <a:buNone/>
              <a:defRPr sz="1800" b="1" baseline="0">
                <a:solidFill>
                  <a:schemeClr val="tx1"/>
                </a:solidFill>
                <a:latin typeface="Franklin Gothic Medium"/>
                <a:cs typeface="Franklin Gothic Medium"/>
              </a:defRPr>
            </a:lvl1pPr>
          </a:lstStyle>
          <a:p>
            <a:pPr lvl="0"/>
            <a:r>
              <a:rPr lang="lv-LV" smtClean="0"/>
              <a:t>Click to edit Master text styles</a:t>
            </a:r>
          </a:p>
        </p:txBody>
      </p:sp>
      <p:sp>
        <p:nvSpPr>
          <p:cNvPr id="35" name="Text Placeholder 23"/>
          <p:cNvSpPr>
            <a:spLocks noGrp="1"/>
          </p:cNvSpPr>
          <p:nvPr>
            <p:ph type="body" sz="quarter" idx="28"/>
          </p:nvPr>
        </p:nvSpPr>
        <p:spPr>
          <a:xfrm>
            <a:off x="1788068" y="1033211"/>
            <a:ext cx="2194289" cy="344497"/>
          </a:xfrm>
        </p:spPr>
        <p:txBody>
          <a:bodyPr>
            <a:normAutofit/>
          </a:bodyPr>
          <a:lstStyle>
            <a:lvl1pPr marL="0" indent="0" algn="r">
              <a:buNone/>
              <a:defRPr sz="1400" b="1" baseline="0">
                <a:solidFill>
                  <a:srgbClr val="073E87"/>
                </a:solidFill>
                <a:latin typeface="PT Sans"/>
                <a:cs typeface="PT Sans"/>
              </a:defRPr>
            </a:lvl1pPr>
          </a:lstStyle>
          <a:p>
            <a:pPr lvl="0"/>
            <a:r>
              <a:rPr lang="lv-LV" dirty="0" smtClean="0"/>
              <a:t>Click to edit Master text styles</a:t>
            </a:r>
          </a:p>
        </p:txBody>
      </p:sp>
      <p:sp>
        <p:nvSpPr>
          <p:cNvPr id="36" name="Text Placeholder 26"/>
          <p:cNvSpPr>
            <a:spLocks noGrp="1"/>
          </p:cNvSpPr>
          <p:nvPr>
            <p:ph type="body" sz="quarter" idx="32"/>
          </p:nvPr>
        </p:nvSpPr>
        <p:spPr>
          <a:xfrm>
            <a:off x="5368635" y="873328"/>
            <a:ext cx="3417455" cy="662217"/>
          </a:xfrm>
        </p:spPr>
        <p:txBody>
          <a:bodyPr>
            <a:noAutofit/>
          </a:bodyPr>
          <a:lstStyle>
            <a:lvl1pPr marL="0" indent="0" algn="ctr">
              <a:lnSpc>
                <a:spcPts val="1500"/>
              </a:lnSpc>
              <a:buNone/>
              <a:defRPr sz="1200">
                <a:latin typeface="PT Sans"/>
                <a:cs typeface="PT Sans"/>
              </a:defRPr>
            </a:lvl1pPr>
          </a:lstStyle>
          <a:p>
            <a:pPr lvl="0"/>
            <a:r>
              <a:rPr lang="lv-LV" smtClean="0"/>
              <a:t>Click to edit Master text styles</a:t>
            </a:r>
          </a:p>
        </p:txBody>
      </p:sp>
      <p:sp>
        <p:nvSpPr>
          <p:cNvPr id="37" name="Text Placeholder 26"/>
          <p:cNvSpPr>
            <a:spLocks noGrp="1"/>
          </p:cNvSpPr>
          <p:nvPr>
            <p:ph type="body" sz="quarter" idx="33"/>
          </p:nvPr>
        </p:nvSpPr>
        <p:spPr>
          <a:xfrm>
            <a:off x="5368635" y="3424498"/>
            <a:ext cx="3417455" cy="662217"/>
          </a:xfrm>
        </p:spPr>
        <p:txBody>
          <a:bodyPr>
            <a:noAutofit/>
          </a:bodyPr>
          <a:lstStyle>
            <a:lvl1pPr marL="0" indent="0" algn="ctr">
              <a:lnSpc>
                <a:spcPts val="1500"/>
              </a:lnSpc>
              <a:buNone/>
              <a:defRPr sz="1200">
                <a:latin typeface="PT Sans"/>
                <a:cs typeface="PT Sans"/>
              </a:defRPr>
            </a:lvl1pPr>
          </a:lstStyle>
          <a:p>
            <a:pPr lvl="0"/>
            <a:r>
              <a:rPr lang="lv-LV" smtClean="0"/>
              <a:t>Click to edit Master text styles</a:t>
            </a:r>
          </a:p>
        </p:txBody>
      </p:sp>
      <p:sp>
        <p:nvSpPr>
          <p:cNvPr id="38" name="Text Placeholder 26"/>
          <p:cNvSpPr>
            <a:spLocks noGrp="1"/>
          </p:cNvSpPr>
          <p:nvPr>
            <p:ph type="body" sz="quarter" idx="34"/>
          </p:nvPr>
        </p:nvSpPr>
        <p:spPr>
          <a:xfrm>
            <a:off x="564902" y="2141537"/>
            <a:ext cx="3417455" cy="662217"/>
          </a:xfrm>
        </p:spPr>
        <p:txBody>
          <a:bodyPr>
            <a:noAutofit/>
          </a:bodyPr>
          <a:lstStyle>
            <a:lvl1pPr marL="0" indent="0" algn="ctr">
              <a:lnSpc>
                <a:spcPts val="1500"/>
              </a:lnSpc>
              <a:buNone/>
              <a:defRPr sz="1200">
                <a:latin typeface="PT Sans"/>
                <a:cs typeface="PT Sans"/>
              </a:defRPr>
            </a:lvl1pPr>
          </a:lstStyle>
          <a:p>
            <a:pPr lvl="0"/>
            <a:r>
              <a:rPr lang="lv-LV" smtClean="0"/>
              <a:t>Click to edit Master text styles</a:t>
            </a:r>
          </a:p>
        </p:txBody>
      </p:sp>
      <p:sp>
        <p:nvSpPr>
          <p:cNvPr id="39" name="Text Placeholder 23"/>
          <p:cNvSpPr>
            <a:spLocks noGrp="1"/>
          </p:cNvSpPr>
          <p:nvPr>
            <p:ph type="body" sz="quarter" idx="35"/>
          </p:nvPr>
        </p:nvSpPr>
        <p:spPr>
          <a:xfrm>
            <a:off x="5368635" y="2270020"/>
            <a:ext cx="2194289" cy="344497"/>
          </a:xfrm>
        </p:spPr>
        <p:txBody>
          <a:bodyPr>
            <a:normAutofit/>
          </a:bodyPr>
          <a:lstStyle>
            <a:lvl1pPr marL="0" indent="0" algn="l">
              <a:buNone/>
              <a:defRPr sz="1400" b="1" baseline="0">
                <a:solidFill>
                  <a:schemeClr val="accent1"/>
                </a:solidFill>
                <a:latin typeface="PT Sans"/>
                <a:cs typeface="PT Sans"/>
              </a:defRPr>
            </a:lvl1pPr>
          </a:lstStyle>
          <a:p>
            <a:pPr lvl="0"/>
            <a:r>
              <a:rPr lang="lv-LV" smtClean="0"/>
              <a:t>Click to edit Master text styles</a:t>
            </a:r>
          </a:p>
        </p:txBody>
      </p:sp>
      <p:sp>
        <p:nvSpPr>
          <p:cNvPr id="40" name="Text Placeholder 23"/>
          <p:cNvSpPr>
            <a:spLocks noGrp="1"/>
          </p:cNvSpPr>
          <p:nvPr>
            <p:ph type="body" sz="quarter" idx="36"/>
          </p:nvPr>
        </p:nvSpPr>
        <p:spPr>
          <a:xfrm>
            <a:off x="1788068" y="3545461"/>
            <a:ext cx="2194289" cy="344497"/>
          </a:xfrm>
        </p:spPr>
        <p:txBody>
          <a:bodyPr>
            <a:normAutofit/>
          </a:bodyPr>
          <a:lstStyle>
            <a:lvl1pPr marL="0" indent="0" algn="r">
              <a:buNone/>
              <a:defRPr sz="1400" b="1" baseline="0">
                <a:solidFill>
                  <a:schemeClr val="accent4"/>
                </a:solidFill>
                <a:latin typeface="PT Sans"/>
                <a:cs typeface="PT Sans"/>
              </a:defRPr>
            </a:lvl1pPr>
          </a:lstStyle>
          <a:p>
            <a:pPr lvl="0"/>
            <a:r>
              <a:rPr lang="lv-LV" smtClean="0"/>
              <a:t>Click to edit Master text styles</a:t>
            </a:r>
          </a:p>
        </p:txBody>
      </p:sp>
      <p:sp>
        <p:nvSpPr>
          <p:cNvPr id="22" name="Slide Number Placeholder 4"/>
          <p:cNvSpPr>
            <a:spLocks noGrp="1"/>
          </p:cNvSpPr>
          <p:nvPr>
            <p:ph type="sldNum" sz="quarter" idx="37"/>
          </p:nvPr>
        </p:nvSpPr>
        <p:spPr>
          <a:xfrm>
            <a:off x="6907213" y="4730750"/>
            <a:ext cx="2133600" cy="274638"/>
          </a:xfrm>
        </p:spPr>
        <p:txBody>
          <a:bodyPr/>
          <a:lstStyle>
            <a:lvl1pPr>
              <a:defRPr sz="1400">
                <a:solidFill>
                  <a:srgbClr val="242721"/>
                </a:solidFill>
                <a:latin typeface="PT Sans"/>
                <a:cs typeface="PT Sans"/>
              </a:defRPr>
            </a:lvl1pPr>
          </a:lstStyle>
          <a:p>
            <a:pPr>
              <a:defRPr/>
            </a:pPr>
            <a:fld id="{27B2ECFA-8A48-9B49-8D08-CEA284442B16}" type="slidenum">
              <a:rPr lang="en-US" smtClean="0"/>
              <a:pPr>
                <a:defRPr/>
              </a:pPr>
              <a:t>‹#›</a:t>
            </a:fld>
            <a:endParaRPr lang="en-US" dirty="0"/>
          </a:p>
        </p:txBody>
      </p:sp>
      <p:pic>
        <p:nvPicPr>
          <p:cNvPr id="23" name="Picture 22"/>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445964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E40036"/>
              </a:solidFill>
            </a:endParaRPr>
          </a:p>
        </p:txBody>
      </p:sp>
      <p:sp>
        <p:nvSpPr>
          <p:cNvPr id="6" name="Rectangle 5"/>
          <p:cNvSpPr/>
          <p:nvPr/>
        </p:nvSpPr>
        <p:spPr>
          <a:xfrm>
            <a:off x="0" y="1216025"/>
            <a:ext cx="9144000" cy="561975"/>
          </a:xfrm>
          <a:prstGeom prst="rect">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chemeClr val="tx2"/>
                </a:solidFill>
                <a:latin typeface="PT Sans"/>
                <a:cs typeface="PT Sans"/>
              </a:defRPr>
            </a:lvl1pPr>
          </a:lstStyle>
          <a:p>
            <a:r>
              <a:rPr lang="lv-LV" dirty="0" smtClean="0"/>
              <a:t>Click to edit Master title style</a:t>
            </a:r>
            <a:endParaRPr lang="en-US" dirty="0"/>
          </a:p>
        </p:txBody>
      </p:sp>
      <p:sp>
        <p:nvSpPr>
          <p:cNvPr id="28" name="Text Placeholder 26"/>
          <p:cNvSpPr>
            <a:spLocks noGrp="1"/>
          </p:cNvSpPr>
          <p:nvPr>
            <p:ph type="body" sz="quarter" idx="17"/>
          </p:nvPr>
        </p:nvSpPr>
        <p:spPr>
          <a:xfrm>
            <a:off x="468086" y="1778003"/>
            <a:ext cx="7990116"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 name="Chart Placeholder 2"/>
          <p:cNvSpPr>
            <a:spLocks noGrp="1"/>
          </p:cNvSpPr>
          <p:nvPr>
            <p:ph type="chart" sz="quarter" idx="18"/>
          </p:nvPr>
        </p:nvSpPr>
        <p:spPr>
          <a:xfrm>
            <a:off x="468313" y="2440220"/>
            <a:ext cx="7989887" cy="2073043"/>
          </a:xfrm>
        </p:spPr>
        <p:txBody>
          <a:bodyPr rtlCol="0">
            <a:normAutofit/>
          </a:bodyPr>
          <a:lstStyle/>
          <a:p>
            <a:pPr lvl="0"/>
            <a:r>
              <a:rPr lang="lv-LV" noProof="0" smtClean="0"/>
              <a:t>Click icon to add chart</a:t>
            </a:r>
            <a:endParaRPr lang="en-US" noProof="0"/>
          </a:p>
        </p:txBody>
      </p:sp>
      <p:sp>
        <p:nvSpPr>
          <p:cNvPr id="10" name="Slide Number Placeholder 4"/>
          <p:cNvSpPr>
            <a:spLocks noGrp="1"/>
          </p:cNvSpPr>
          <p:nvPr>
            <p:ph type="sldNum" sz="quarter" idx="19"/>
          </p:nvPr>
        </p:nvSpPr>
        <p:spPr>
          <a:xfrm>
            <a:off x="6907213" y="4730750"/>
            <a:ext cx="2133600" cy="274638"/>
          </a:xfrm>
        </p:spPr>
        <p:txBody>
          <a:bodyPr/>
          <a:lstStyle>
            <a:lvl1pPr>
              <a:defRPr sz="1400">
                <a:solidFill>
                  <a:srgbClr val="242721"/>
                </a:solidFill>
                <a:latin typeface="PT Sans"/>
                <a:cs typeface="PT Sans"/>
              </a:defRPr>
            </a:lvl1pPr>
          </a:lstStyle>
          <a:p>
            <a:pPr>
              <a:defRPr/>
            </a:pPr>
            <a:fld id="{017C1010-BF1A-FF42-BE86-E85D4123B872}" type="slidenum">
              <a:rPr lang="en-US" smtClean="0"/>
              <a:pPr>
                <a:defRPr/>
              </a:pPr>
              <a:t>‹#›</a:t>
            </a:fld>
            <a:endParaRPr lang="en-US" dirty="0"/>
          </a:p>
        </p:txBody>
      </p:sp>
      <p:pic>
        <p:nvPicPr>
          <p:cNvPr id="12" name="Picture 11"/>
          <p:cNvPicPr>
            <a:picLocks noChangeAspect="1"/>
          </p:cNvPicPr>
          <p:nvPr userDrawn="1"/>
        </p:nvPicPr>
        <p:blipFill>
          <a:blip r:embed="rId2"/>
          <a:stretch>
            <a:fillRect/>
          </a:stretch>
        </p:blipFill>
        <p:spPr>
          <a:xfrm>
            <a:off x="110068" y="143756"/>
            <a:ext cx="785791" cy="280953"/>
          </a:xfrm>
          <a:prstGeom prst="rect">
            <a:avLst/>
          </a:prstGeom>
        </p:spPr>
      </p:pic>
      <p:sp>
        <p:nvSpPr>
          <p:cNvPr id="4" name="Text Placeholder 3"/>
          <p:cNvSpPr>
            <a:spLocks noGrp="1"/>
          </p:cNvSpPr>
          <p:nvPr>
            <p:ph type="body" sz="quarter" idx="20" hasCustomPrompt="1"/>
          </p:nvPr>
        </p:nvSpPr>
        <p:spPr>
          <a:xfrm>
            <a:off x="0" y="1216025"/>
            <a:ext cx="9144000" cy="561975"/>
          </a:xfrm>
        </p:spPr>
        <p:txBody>
          <a:bodyPr/>
          <a:lstStyle>
            <a:lvl1pPr marL="0" indent="0" algn="ctr">
              <a:buNone/>
              <a:defRPr sz="2800" b="1">
                <a:solidFill>
                  <a:schemeClr val="bg1"/>
                </a:solidFill>
              </a:defRPr>
            </a:lvl1pPr>
          </a:lstStyle>
          <a:p>
            <a:pPr lvl="0"/>
            <a:r>
              <a:rPr lang="lv-LV" dirty="0" smtClean="0"/>
              <a:t>Nosaukums</a:t>
            </a:r>
            <a:endParaRPr lang="en-US" dirty="0"/>
          </a:p>
        </p:txBody>
      </p:sp>
    </p:spTree>
    <p:extLst>
      <p:ext uri="{BB962C8B-B14F-4D97-AF65-F5344CB8AC3E}">
        <p14:creationId xmlns:p14="http://schemas.microsoft.com/office/powerpoint/2010/main" val="58377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8" name="Rectangle 7"/>
          <p:cNvSpPr/>
          <p:nvPr/>
        </p:nvSpPr>
        <p:spPr>
          <a:xfrm>
            <a:off x="0" y="0"/>
            <a:ext cx="4572000" cy="5143500"/>
          </a:xfrm>
          <a:prstGeom prst="rect">
            <a:avLst/>
          </a:prstGeom>
          <a:solidFill>
            <a:srgbClr val="004B87"/>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54013" y="2481263"/>
            <a:ext cx="407987" cy="407987"/>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52425" y="3295650"/>
            <a:ext cx="407988" cy="407988"/>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350838" y="4111625"/>
            <a:ext cx="407987" cy="407988"/>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icture Placeholder 15"/>
          <p:cNvSpPr>
            <a:spLocks noGrp="1"/>
          </p:cNvSpPr>
          <p:nvPr>
            <p:ph type="pic" sz="quarter" idx="13"/>
          </p:nvPr>
        </p:nvSpPr>
        <p:spPr>
          <a:xfrm>
            <a:off x="4572000" y="0"/>
            <a:ext cx="4572000" cy="5143500"/>
          </a:xfrm>
          <a:noFill/>
          <a:ln>
            <a:noFill/>
          </a:ln>
        </p:spPr>
        <p:txBody>
          <a:bodyPr rtlCol="0">
            <a:normAutofit/>
          </a:bodyPr>
          <a:lstStyle/>
          <a:p>
            <a:pPr lvl="0"/>
            <a:r>
              <a:rPr lang="lv-LV" noProof="0" smtClean="0"/>
              <a:t>Drag picture to placeholder or click icon to add</a:t>
            </a:r>
            <a:endParaRPr lang="en-US" noProof="0" dirty="0"/>
          </a:p>
        </p:txBody>
      </p:sp>
      <p:sp>
        <p:nvSpPr>
          <p:cNvPr id="9" name="Text Placeholder 26"/>
          <p:cNvSpPr>
            <a:spLocks noGrp="1"/>
          </p:cNvSpPr>
          <p:nvPr>
            <p:ph type="body" sz="quarter" idx="21"/>
          </p:nvPr>
        </p:nvSpPr>
        <p:spPr>
          <a:xfrm>
            <a:off x="353784" y="1084775"/>
            <a:ext cx="3782785" cy="956297"/>
          </a:xfrm>
        </p:spPr>
        <p:txBody>
          <a:bodyPr>
            <a:noAutofit/>
          </a:bodyPr>
          <a:lstStyle>
            <a:lvl1pPr marL="0" indent="0" algn="just">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12" name="Text Placeholder 26"/>
          <p:cNvSpPr>
            <a:spLocks noGrp="1"/>
          </p:cNvSpPr>
          <p:nvPr>
            <p:ph type="body" sz="quarter" idx="15"/>
          </p:nvPr>
        </p:nvSpPr>
        <p:spPr>
          <a:xfrm>
            <a:off x="916214" y="2390235"/>
            <a:ext cx="3220355" cy="662217"/>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14" name="Text Placeholder 26"/>
          <p:cNvSpPr>
            <a:spLocks noGrp="1"/>
          </p:cNvSpPr>
          <p:nvPr>
            <p:ph type="body" sz="quarter" idx="22"/>
          </p:nvPr>
        </p:nvSpPr>
        <p:spPr>
          <a:xfrm>
            <a:off x="914398" y="3204852"/>
            <a:ext cx="3220355" cy="662217"/>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16" name="Text Placeholder 26"/>
          <p:cNvSpPr>
            <a:spLocks noGrp="1"/>
          </p:cNvSpPr>
          <p:nvPr>
            <p:ph type="body" sz="quarter" idx="23"/>
          </p:nvPr>
        </p:nvSpPr>
        <p:spPr>
          <a:xfrm>
            <a:off x="912582" y="4020292"/>
            <a:ext cx="3220355" cy="662217"/>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17" name="Text Placeholder 3"/>
          <p:cNvSpPr>
            <a:spLocks noGrp="1"/>
          </p:cNvSpPr>
          <p:nvPr>
            <p:ph type="body" sz="quarter" idx="20" hasCustomPrompt="1"/>
          </p:nvPr>
        </p:nvSpPr>
        <p:spPr>
          <a:xfrm>
            <a:off x="0" y="493015"/>
            <a:ext cx="4572000" cy="561975"/>
          </a:xfrm>
        </p:spPr>
        <p:txBody>
          <a:bodyPr/>
          <a:lstStyle>
            <a:lvl1pPr marL="0" indent="0" algn="ctr">
              <a:buNone/>
              <a:defRPr sz="2800" b="1">
                <a:solidFill>
                  <a:schemeClr val="bg1"/>
                </a:solidFill>
              </a:defRPr>
            </a:lvl1pPr>
          </a:lstStyle>
          <a:p>
            <a:pPr lvl="0"/>
            <a:r>
              <a:rPr lang="lv-LV" dirty="0" smtClean="0"/>
              <a:t>Nosaukums</a:t>
            </a:r>
            <a:endParaRPr lang="en-US" dirty="0"/>
          </a:p>
        </p:txBody>
      </p:sp>
    </p:spTree>
    <p:extLst>
      <p:ext uri="{BB962C8B-B14F-4D97-AF65-F5344CB8AC3E}">
        <p14:creationId xmlns:p14="http://schemas.microsoft.com/office/powerpoint/2010/main" val="3446112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ucture Slide">
    <p:spTree>
      <p:nvGrpSpPr>
        <p:cNvPr id="1" name=""/>
        <p:cNvGrpSpPr/>
        <p:nvPr/>
      </p:nvGrpSpPr>
      <p:grpSpPr>
        <a:xfrm>
          <a:off x="0" y="0"/>
          <a:ext cx="0" cy="0"/>
          <a:chOff x="0" y="0"/>
          <a:chExt cx="0" cy="0"/>
        </a:xfrm>
      </p:grpSpPr>
      <p:sp>
        <p:nvSpPr>
          <p:cNvPr id="9" name="Rectangle 8"/>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4835525" y="2649538"/>
            <a:ext cx="987425" cy="987425"/>
          </a:xfrm>
          <a:prstGeom prst="ellipse">
            <a:avLst/>
          </a:prstGeom>
          <a:solidFill>
            <a:schemeClr val="bg1">
              <a:lumMod val="85000"/>
            </a:schemeClr>
          </a:solid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472238" y="2649538"/>
            <a:ext cx="987425" cy="987425"/>
          </a:xfrm>
          <a:prstGeom prst="ellipse">
            <a:avLst/>
          </a:prstGeom>
          <a:solidFill>
            <a:schemeClr val="bg1">
              <a:lumMod val="85000"/>
            </a:schemeClr>
          </a:solid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8015288" y="2649538"/>
            <a:ext cx="987425" cy="987425"/>
          </a:xfrm>
          <a:prstGeom prst="ellipse">
            <a:avLst/>
          </a:prstGeom>
          <a:solidFill>
            <a:schemeClr val="bg1">
              <a:lumMod val="85000"/>
            </a:schemeClr>
          </a:solid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700" y="2649538"/>
            <a:ext cx="987425" cy="987425"/>
          </a:xfrm>
          <a:prstGeom prst="ellipse">
            <a:avLst/>
          </a:prstGeom>
          <a:solidFill>
            <a:schemeClr val="bg1">
              <a:lumMod val="85000"/>
            </a:schemeClr>
          </a:solid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774825" y="2649538"/>
            <a:ext cx="987425" cy="987425"/>
          </a:xfrm>
          <a:prstGeom prst="ellipse">
            <a:avLst/>
          </a:prstGeom>
          <a:solidFill>
            <a:schemeClr val="bg1">
              <a:lumMod val="85000"/>
            </a:schemeClr>
          </a:solid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317875" y="2649538"/>
            <a:ext cx="987425" cy="987425"/>
          </a:xfrm>
          <a:prstGeom prst="ellipse">
            <a:avLst/>
          </a:prstGeom>
          <a:solidFill>
            <a:schemeClr val="bg1">
              <a:lumMod val="85000"/>
            </a:schemeClr>
          </a:solid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 name="Elbow Connector 16"/>
          <p:cNvCxnSpPr>
            <a:stCxn id="15" idx="4"/>
            <a:endCxn id="19" idx="0"/>
          </p:cNvCxnSpPr>
          <p:nvPr/>
        </p:nvCxnSpPr>
        <p:spPr>
          <a:xfrm rot="5400000">
            <a:off x="2357438" y="350838"/>
            <a:ext cx="574675" cy="4022725"/>
          </a:xfrm>
          <a:prstGeom prst="bentConnector3">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15" idx="4"/>
            <a:endCxn id="20" idx="0"/>
          </p:cNvCxnSpPr>
          <p:nvPr/>
        </p:nvCxnSpPr>
        <p:spPr>
          <a:xfrm rot="5400000">
            <a:off x="3175000" y="1168401"/>
            <a:ext cx="574675" cy="2387600"/>
          </a:xfrm>
          <a:prstGeom prst="bentConnector3">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5" idx="4"/>
            <a:endCxn id="21" idx="0"/>
          </p:cNvCxnSpPr>
          <p:nvPr/>
        </p:nvCxnSpPr>
        <p:spPr>
          <a:xfrm rot="5400000">
            <a:off x="3946525" y="1939926"/>
            <a:ext cx="574675" cy="844550"/>
          </a:xfrm>
          <a:prstGeom prst="bentConnector3">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15" idx="4"/>
            <a:endCxn id="16" idx="0"/>
          </p:cNvCxnSpPr>
          <p:nvPr/>
        </p:nvCxnSpPr>
        <p:spPr>
          <a:xfrm rot="16200000" flipH="1">
            <a:off x="4705350" y="2025651"/>
            <a:ext cx="574675" cy="673100"/>
          </a:xfrm>
          <a:prstGeom prst="bentConnector3">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15" idx="4"/>
            <a:endCxn id="17" idx="0"/>
          </p:cNvCxnSpPr>
          <p:nvPr/>
        </p:nvCxnSpPr>
        <p:spPr>
          <a:xfrm rot="16200000" flipH="1">
            <a:off x="5523706" y="1207295"/>
            <a:ext cx="574675" cy="2309812"/>
          </a:xfrm>
          <a:prstGeom prst="bentConnector3">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15" idx="4"/>
            <a:endCxn id="18" idx="0"/>
          </p:cNvCxnSpPr>
          <p:nvPr/>
        </p:nvCxnSpPr>
        <p:spPr>
          <a:xfrm rot="16200000" flipH="1">
            <a:off x="6295231" y="435770"/>
            <a:ext cx="574675" cy="3852862"/>
          </a:xfrm>
          <a:prstGeom prst="bentConnector3">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4110038" y="981075"/>
            <a:ext cx="1093787" cy="1093788"/>
          </a:xfrm>
          <a:prstGeom prst="ellipse">
            <a:avLst/>
          </a:prstGeom>
          <a:noFill/>
          <a:ln w="38100" cmpd="sng">
            <a:solidFill>
              <a:srgbClr val="004B8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39" name="Text Placeholder 23"/>
          <p:cNvSpPr>
            <a:spLocks noGrp="1"/>
          </p:cNvSpPr>
          <p:nvPr>
            <p:ph type="body" sz="quarter" idx="13"/>
          </p:nvPr>
        </p:nvSpPr>
        <p:spPr>
          <a:xfrm>
            <a:off x="56123" y="3731591"/>
            <a:ext cx="1126385" cy="616424"/>
          </a:xfrm>
        </p:spPr>
        <p:txBody>
          <a:bodyPr>
            <a:normAutofit/>
          </a:bodyPr>
          <a:lstStyle>
            <a:lvl1pPr marL="0" indent="0" algn="ctr">
              <a:buNone/>
              <a:defRPr sz="1400" b="1" baseline="0">
                <a:solidFill>
                  <a:srgbClr val="242721"/>
                </a:solidFill>
                <a:latin typeface="PT Sans"/>
                <a:cs typeface="PT Sans"/>
              </a:defRPr>
            </a:lvl1pPr>
          </a:lstStyle>
          <a:p>
            <a:pPr lvl="0"/>
            <a:r>
              <a:rPr lang="lv-LV" smtClean="0"/>
              <a:t>Click to edit Master text styles</a:t>
            </a:r>
          </a:p>
        </p:txBody>
      </p:sp>
      <p:sp>
        <p:nvSpPr>
          <p:cNvPr id="40" name="Text Placeholder 23"/>
          <p:cNvSpPr>
            <a:spLocks noGrp="1"/>
          </p:cNvSpPr>
          <p:nvPr>
            <p:ph type="body" sz="quarter" idx="14"/>
          </p:nvPr>
        </p:nvSpPr>
        <p:spPr>
          <a:xfrm>
            <a:off x="1703300" y="3731591"/>
            <a:ext cx="1126385" cy="616424"/>
          </a:xfrm>
        </p:spPr>
        <p:txBody>
          <a:bodyPr>
            <a:normAutofit/>
          </a:bodyPr>
          <a:lstStyle>
            <a:lvl1pPr marL="0" indent="0" algn="ctr">
              <a:buNone/>
              <a:defRPr sz="1400" b="1" baseline="0">
                <a:solidFill>
                  <a:srgbClr val="242721"/>
                </a:solidFill>
                <a:latin typeface="PT Sans"/>
                <a:cs typeface="PT Sans"/>
              </a:defRPr>
            </a:lvl1pPr>
          </a:lstStyle>
          <a:p>
            <a:pPr lvl="0"/>
            <a:r>
              <a:rPr lang="lv-LV" smtClean="0"/>
              <a:t>Click to edit Master text styles</a:t>
            </a:r>
          </a:p>
        </p:txBody>
      </p:sp>
      <p:sp>
        <p:nvSpPr>
          <p:cNvPr id="41" name="Text Placeholder 23"/>
          <p:cNvSpPr>
            <a:spLocks noGrp="1"/>
          </p:cNvSpPr>
          <p:nvPr>
            <p:ph type="body" sz="quarter" idx="15"/>
          </p:nvPr>
        </p:nvSpPr>
        <p:spPr>
          <a:xfrm>
            <a:off x="3233115" y="3731591"/>
            <a:ext cx="1126385" cy="616424"/>
          </a:xfrm>
        </p:spPr>
        <p:txBody>
          <a:bodyPr>
            <a:normAutofit/>
          </a:bodyPr>
          <a:lstStyle>
            <a:lvl1pPr marL="0" indent="0" algn="ctr">
              <a:buNone/>
              <a:defRPr sz="1400" b="1" baseline="0">
                <a:solidFill>
                  <a:srgbClr val="242721"/>
                </a:solidFill>
                <a:latin typeface="PT Sans"/>
                <a:cs typeface="PT Sans"/>
              </a:defRPr>
            </a:lvl1pPr>
          </a:lstStyle>
          <a:p>
            <a:pPr lvl="0"/>
            <a:r>
              <a:rPr lang="lv-LV" smtClean="0"/>
              <a:t>Click to edit Master text styles</a:t>
            </a:r>
          </a:p>
        </p:txBody>
      </p:sp>
      <p:sp>
        <p:nvSpPr>
          <p:cNvPr id="42" name="Text Placeholder 23"/>
          <p:cNvSpPr>
            <a:spLocks noGrp="1"/>
          </p:cNvSpPr>
          <p:nvPr>
            <p:ph type="body" sz="quarter" idx="16"/>
          </p:nvPr>
        </p:nvSpPr>
        <p:spPr>
          <a:xfrm>
            <a:off x="4766107" y="3720020"/>
            <a:ext cx="1126385" cy="616424"/>
          </a:xfrm>
        </p:spPr>
        <p:txBody>
          <a:bodyPr>
            <a:normAutofit/>
          </a:bodyPr>
          <a:lstStyle>
            <a:lvl1pPr marL="0" indent="0" algn="ctr">
              <a:buNone/>
              <a:defRPr sz="1400" b="1" baseline="0">
                <a:solidFill>
                  <a:srgbClr val="242721"/>
                </a:solidFill>
                <a:latin typeface="PT Sans"/>
                <a:cs typeface="PT Sans"/>
              </a:defRPr>
            </a:lvl1pPr>
          </a:lstStyle>
          <a:p>
            <a:pPr lvl="0"/>
            <a:r>
              <a:rPr lang="lv-LV" smtClean="0"/>
              <a:t>Click to edit Master text styles</a:t>
            </a:r>
          </a:p>
        </p:txBody>
      </p:sp>
      <p:sp>
        <p:nvSpPr>
          <p:cNvPr id="43" name="Text Placeholder 23"/>
          <p:cNvSpPr>
            <a:spLocks noGrp="1"/>
          </p:cNvSpPr>
          <p:nvPr>
            <p:ph type="body" sz="quarter" idx="17"/>
          </p:nvPr>
        </p:nvSpPr>
        <p:spPr>
          <a:xfrm>
            <a:off x="6402588" y="3720020"/>
            <a:ext cx="1126385" cy="616424"/>
          </a:xfrm>
        </p:spPr>
        <p:txBody>
          <a:bodyPr>
            <a:normAutofit/>
          </a:bodyPr>
          <a:lstStyle>
            <a:lvl1pPr marL="0" indent="0" algn="ctr">
              <a:buNone/>
              <a:defRPr sz="1400" b="1" baseline="0">
                <a:solidFill>
                  <a:srgbClr val="242721"/>
                </a:solidFill>
                <a:latin typeface="PT Sans"/>
                <a:cs typeface="PT Sans"/>
              </a:defRPr>
            </a:lvl1pPr>
          </a:lstStyle>
          <a:p>
            <a:pPr lvl="0"/>
            <a:r>
              <a:rPr lang="lv-LV" smtClean="0"/>
              <a:t>Click to edit Master text styles</a:t>
            </a:r>
          </a:p>
        </p:txBody>
      </p:sp>
      <p:sp>
        <p:nvSpPr>
          <p:cNvPr id="44" name="Text Placeholder 23"/>
          <p:cNvSpPr>
            <a:spLocks noGrp="1"/>
          </p:cNvSpPr>
          <p:nvPr>
            <p:ph type="body" sz="quarter" idx="18"/>
          </p:nvPr>
        </p:nvSpPr>
        <p:spPr>
          <a:xfrm>
            <a:off x="7935580" y="3708449"/>
            <a:ext cx="1126385" cy="616424"/>
          </a:xfrm>
        </p:spPr>
        <p:txBody>
          <a:bodyPr>
            <a:normAutofit/>
          </a:bodyPr>
          <a:lstStyle>
            <a:lvl1pPr marL="0" indent="0" algn="ctr">
              <a:buNone/>
              <a:defRPr sz="1400" b="1" baseline="0">
                <a:solidFill>
                  <a:srgbClr val="242721"/>
                </a:solidFill>
                <a:latin typeface="PT Sans"/>
                <a:cs typeface="PT Sans"/>
              </a:defRPr>
            </a:lvl1pPr>
          </a:lstStyle>
          <a:p>
            <a:pPr lvl="0"/>
            <a:r>
              <a:rPr lang="lv-LV" smtClean="0"/>
              <a:t>Click to edit Master text styles</a:t>
            </a:r>
          </a:p>
        </p:txBody>
      </p:sp>
      <p:sp>
        <p:nvSpPr>
          <p:cNvPr id="27" name="Slide Number Placeholder 4"/>
          <p:cNvSpPr>
            <a:spLocks noGrp="1"/>
          </p:cNvSpPr>
          <p:nvPr>
            <p:ph type="sldNum" sz="quarter" idx="19"/>
          </p:nvPr>
        </p:nvSpPr>
        <p:spPr>
          <a:xfrm>
            <a:off x="6907213" y="4730750"/>
            <a:ext cx="2133600" cy="274638"/>
          </a:xfrm>
        </p:spPr>
        <p:txBody>
          <a:bodyPr/>
          <a:lstStyle>
            <a:lvl1pPr>
              <a:defRPr sz="1400">
                <a:solidFill>
                  <a:srgbClr val="242721"/>
                </a:solidFill>
                <a:latin typeface="PT Sans"/>
                <a:cs typeface="PT Sans"/>
              </a:defRPr>
            </a:lvl1pPr>
          </a:lstStyle>
          <a:p>
            <a:pPr>
              <a:defRPr/>
            </a:pPr>
            <a:fld id="{0D86B66C-0792-104B-88A8-A3C8E5232BC8}" type="slidenum">
              <a:rPr lang="en-US" smtClean="0"/>
              <a:pPr>
                <a:defRPr/>
              </a:pPr>
              <a:t>‹#›</a:t>
            </a:fld>
            <a:endParaRPr lang="en-US" dirty="0"/>
          </a:p>
        </p:txBody>
      </p:sp>
      <p:pic>
        <p:nvPicPr>
          <p:cNvPr id="28" name="Picture 27"/>
          <p:cNvPicPr>
            <a:picLocks noChangeAspect="1"/>
          </p:cNvPicPr>
          <p:nvPr userDrawn="1"/>
        </p:nvPicPr>
        <p:blipFill>
          <a:blip r:embed="rId2"/>
          <a:stretch>
            <a:fillRect/>
          </a:stretch>
        </p:blipFill>
        <p:spPr>
          <a:xfrm>
            <a:off x="110068" y="143756"/>
            <a:ext cx="785791" cy="280953"/>
          </a:xfrm>
          <a:prstGeom prst="rect">
            <a:avLst/>
          </a:prstGeom>
        </p:spPr>
      </p:pic>
      <p:pic>
        <p:nvPicPr>
          <p:cNvPr id="2" name="Picture 1"/>
          <p:cNvPicPr>
            <a:picLocks noChangeAspect="1"/>
          </p:cNvPicPr>
          <p:nvPr userDrawn="1"/>
        </p:nvPicPr>
        <p:blipFill>
          <a:blip r:embed="rId3"/>
          <a:stretch>
            <a:fillRect/>
          </a:stretch>
        </p:blipFill>
        <p:spPr>
          <a:xfrm>
            <a:off x="4290329" y="1341969"/>
            <a:ext cx="743966" cy="423936"/>
          </a:xfrm>
          <a:prstGeom prst="rect">
            <a:avLst/>
          </a:prstGeom>
        </p:spPr>
      </p:pic>
    </p:spTree>
    <p:extLst>
      <p:ext uri="{BB962C8B-B14F-4D97-AF65-F5344CB8AC3E}">
        <p14:creationId xmlns:p14="http://schemas.microsoft.com/office/powerpoint/2010/main" val="427325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orkflow Slide">
    <p:spTree>
      <p:nvGrpSpPr>
        <p:cNvPr id="1" name=""/>
        <p:cNvGrpSpPr/>
        <p:nvPr/>
      </p:nvGrpSpPr>
      <p:grpSpPr>
        <a:xfrm>
          <a:off x="0" y="0"/>
          <a:ext cx="0" cy="0"/>
          <a:chOff x="0" y="0"/>
          <a:chExt cx="0" cy="0"/>
        </a:xfrm>
      </p:grpSpPr>
      <p:sp>
        <p:nvSpPr>
          <p:cNvPr id="12" name="Rectangle 11"/>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2239963" y="1362075"/>
            <a:ext cx="1243012" cy="1243013"/>
          </a:xfrm>
          <a:prstGeom prst="round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a:off x="3429000" y="1822450"/>
            <a:ext cx="1243013" cy="12446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ed Rectangle 14"/>
          <p:cNvSpPr/>
          <p:nvPr/>
        </p:nvSpPr>
        <p:spPr>
          <a:xfrm>
            <a:off x="4552950" y="2338388"/>
            <a:ext cx="1243013" cy="1243012"/>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ed Rectangle 15"/>
          <p:cNvSpPr/>
          <p:nvPr/>
        </p:nvSpPr>
        <p:spPr>
          <a:xfrm>
            <a:off x="5741988" y="2759075"/>
            <a:ext cx="1243012" cy="124301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 name="Straight Arrow Connector 16"/>
          <p:cNvCxnSpPr/>
          <p:nvPr/>
        </p:nvCxnSpPr>
        <p:spPr>
          <a:xfrm flipH="1" flipV="1">
            <a:off x="1655763" y="1978025"/>
            <a:ext cx="584200" cy="6350"/>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5400000">
            <a:off x="2903538" y="2435225"/>
            <a:ext cx="514350" cy="1778000"/>
          </a:xfrm>
          <a:prstGeom prst="bentConnector2">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rot="5400000" flipH="1" flipV="1">
            <a:off x="5654676" y="1069975"/>
            <a:ext cx="787400" cy="1749425"/>
          </a:xfrm>
          <a:prstGeom prst="bentConnector2">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63" idx="1"/>
          </p:cNvCxnSpPr>
          <p:nvPr/>
        </p:nvCxnSpPr>
        <p:spPr>
          <a:xfrm>
            <a:off x="6985000" y="3381375"/>
            <a:ext cx="490538" cy="0"/>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41" name="Text Placeholder 23"/>
          <p:cNvSpPr>
            <a:spLocks noGrp="1"/>
          </p:cNvSpPr>
          <p:nvPr>
            <p:ph type="body" sz="quarter" idx="14"/>
          </p:nvPr>
        </p:nvSpPr>
        <p:spPr>
          <a:xfrm>
            <a:off x="2272481" y="1801711"/>
            <a:ext cx="1126385" cy="616424"/>
          </a:xfrm>
        </p:spPr>
        <p:txBody>
          <a:bodyPr>
            <a:normAutofit/>
          </a:bodyPr>
          <a:lstStyle>
            <a:lvl1pPr marL="0" indent="0" algn="ctr">
              <a:buNone/>
              <a:defRPr sz="1400" b="1" baseline="0">
                <a:solidFill>
                  <a:schemeClr val="bg1"/>
                </a:solidFill>
                <a:latin typeface="Franklin Gothic Medium"/>
                <a:cs typeface="Franklin Gothic Medium"/>
              </a:defRPr>
            </a:lvl1pPr>
          </a:lstStyle>
          <a:p>
            <a:pPr lvl="0"/>
            <a:r>
              <a:rPr lang="lv-LV" smtClean="0"/>
              <a:t>Click to edit Master text styles</a:t>
            </a:r>
          </a:p>
        </p:txBody>
      </p:sp>
      <p:sp>
        <p:nvSpPr>
          <p:cNvPr id="42" name="Text Placeholder 23"/>
          <p:cNvSpPr>
            <a:spLocks noGrp="1"/>
          </p:cNvSpPr>
          <p:nvPr>
            <p:ph type="body" sz="quarter" idx="15"/>
          </p:nvPr>
        </p:nvSpPr>
        <p:spPr>
          <a:xfrm>
            <a:off x="3442983" y="2262921"/>
            <a:ext cx="1126385" cy="616424"/>
          </a:xfrm>
        </p:spPr>
        <p:txBody>
          <a:bodyPr>
            <a:normAutofit/>
          </a:bodyPr>
          <a:lstStyle>
            <a:lvl1pPr marL="0" indent="0" algn="ctr">
              <a:buNone/>
              <a:defRPr sz="1400" b="1" baseline="0">
                <a:solidFill>
                  <a:schemeClr val="bg1"/>
                </a:solidFill>
                <a:latin typeface="Franklin Gothic Medium"/>
                <a:cs typeface="Franklin Gothic Medium"/>
              </a:defRPr>
            </a:lvl1pPr>
          </a:lstStyle>
          <a:p>
            <a:pPr lvl="0"/>
            <a:r>
              <a:rPr lang="lv-LV" smtClean="0"/>
              <a:t>Click to edit Master text styles</a:t>
            </a:r>
          </a:p>
        </p:txBody>
      </p:sp>
      <p:sp>
        <p:nvSpPr>
          <p:cNvPr id="43" name="Text Placeholder 23"/>
          <p:cNvSpPr>
            <a:spLocks noGrp="1"/>
          </p:cNvSpPr>
          <p:nvPr>
            <p:ph type="body" sz="quarter" idx="16"/>
          </p:nvPr>
        </p:nvSpPr>
        <p:spPr>
          <a:xfrm>
            <a:off x="4601502" y="2763637"/>
            <a:ext cx="1126385" cy="616424"/>
          </a:xfrm>
        </p:spPr>
        <p:txBody>
          <a:bodyPr>
            <a:normAutofit/>
          </a:bodyPr>
          <a:lstStyle>
            <a:lvl1pPr marL="0" indent="0" algn="ctr">
              <a:buNone/>
              <a:defRPr sz="1400" b="1" baseline="0">
                <a:solidFill>
                  <a:schemeClr val="bg1"/>
                </a:solidFill>
                <a:latin typeface="Franklin Gothic Medium"/>
                <a:cs typeface="Franklin Gothic Medium"/>
              </a:defRPr>
            </a:lvl1pPr>
          </a:lstStyle>
          <a:p>
            <a:pPr lvl="0"/>
            <a:r>
              <a:rPr lang="lv-LV" smtClean="0"/>
              <a:t>Click to edit Master text styles</a:t>
            </a:r>
          </a:p>
        </p:txBody>
      </p:sp>
      <p:sp>
        <p:nvSpPr>
          <p:cNvPr id="44" name="Text Placeholder 23"/>
          <p:cNvSpPr>
            <a:spLocks noGrp="1"/>
          </p:cNvSpPr>
          <p:nvPr>
            <p:ph type="body" sz="quarter" idx="17"/>
          </p:nvPr>
        </p:nvSpPr>
        <p:spPr>
          <a:xfrm>
            <a:off x="5796066" y="3259610"/>
            <a:ext cx="1126385" cy="616424"/>
          </a:xfrm>
        </p:spPr>
        <p:txBody>
          <a:bodyPr>
            <a:normAutofit/>
          </a:bodyPr>
          <a:lstStyle>
            <a:lvl1pPr marL="0" indent="0" algn="ctr">
              <a:buNone/>
              <a:defRPr sz="1400" b="1" baseline="0">
                <a:solidFill>
                  <a:schemeClr val="bg1"/>
                </a:solidFill>
                <a:latin typeface="Franklin Gothic Medium"/>
                <a:cs typeface="Franklin Gothic Medium"/>
              </a:defRPr>
            </a:lvl1pPr>
          </a:lstStyle>
          <a:p>
            <a:pPr lvl="0"/>
            <a:r>
              <a:rPr lang="lv-LV" smtClean="0"/>
              <a:t>Click to edit Master text styles</a:t>
            </a:r>
          </a:p>
        </p:txBody>
      </p:sp>
      <p:sp>
        <p:nvSpPr>
          <p:cNvPr id="60" name="Text Placeholder 26"/>
          <p:cNvSpPr>
            <a:spLocks noGrp="1"/>
          </p:cNvSpPr>
          <p:nvPr>
            <p:ph type="body" sz="quarter" idx="21"/>
          </p:nvPr>
        </p:nvSpPr>
        <p:spPr>
          <a:xfrm>
            <a:off x="106944" y="1376954"/>
            <a:ext cx="1575564" cy="121290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61" name="Text Placeholder 26"/>
          <p:cNvSpPr>
            <a:spLocks noGrp="1"/>
          </p:cNvSpPr>
          <p:nvPr>
            <p:ph type="body" sz="quarter" idx="22"/>
          </p:nvPr>
        </p:nvSpPr>
        <p:spPr>
          <a:xfrm>
            <a:off x="664260" y="2954954"/>
            <a:ext cx="1575564" cy="121290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62" name="Text Placeholder 26"/>
          <p:cNvSpPr>
            <a:spLocks noGrp="1"/>
          </p:cNvSpPr>
          <p:nvPr>
            <p:ph type="body" sz="quarter" idx="23"/>
          </p:nvPr>
        </p:nvSpPr>
        <p:spPr>
          <a:xfrm>
            <a:off x="6997886" y="939860"/>
            <a:ext cx="1575564" cy="121290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63" name="Text Placeholder 26"/>
          <p:cNvSpPr>
            <a:spLocks noGrp="1"/>
          </p:cNvSpPr>
          <p:nvPr>
            <p:ph type="body" sz="quarter" idx="24"/>
          </p:nvPr>
        </p:nvSpPr>
        <p:spPr>
          <a:xfrm>
            <a:off x="7474861" y="2774215"/>
            <a:ext cx="1575564" cy="1212900"/>
          </a:xfrm>
        </p:spPr>
        <p:txBody>
          <a:bodyPr>
            <a:noAutofit/>
          </a:bodyPr>
          <a:lstStyle>
            <a:lvl1pPr marL="0" indent="0" algn="just">
              <a:lnSpc>
                <a:spcPts val="1500"/>
              </a:lnSpc>
              <a:buNone/>
              <a:defRPr sz="1000">
                <a:solidFill>
                  <a:schemeClr val="tx1"/>
                </a:solidFill>
                <a:latin typeface="PT Sans"/>
                <a:cs typeface="PT Sans"/>
              </a:defRPr>
            </a:lvl1pPr>
          </a:lstStyle>
          <a:p>
            <a:pPr lvl="0"/>
            <a:r>
              <a:rPr lang="lv-LV" smtClean="0"/>
              <a:t>Click to edit Master text styles</a:t>
            </a:r>
          </a:p>
        </p:txBody>
      </p:sp>
      <p:sp>
        <p:nvSpPr>
          <p:cNvPr id="23" name="Slide Number Placeholder 4"/>
          <p:cNvSpPr>
            <a:spLocks noGrp="1"/>
          </p:cNvSpPr>
          <p:nvPr>
            <p:ph type="sldNum" sz="quarter" idx="25"/>
          </p:nvPr>
        </p:nvSpPr>
        <p:spPr>
          <a:xfrm>
            <a:off x="6907213" y="4730750"/>
            <a:ext cx="2133600" cy="274638"/>
          </a:xfrm>
        </p:spPr>
        <p:txBody>
          <a:bodyPr/>
          <a:lstStyle>
            <a:lvl1pPr>
              <a:defRPr sz="1400">
                <a:solidFill>
                  <a:srgbClr val="242721"/>
                </a:solidFill>
                <a:latin typeface="PT Sans"/>
                <a:cs typeface="PT Sans"/>
              </a:defRPr>
            </a:lvl1pPr>
          </a:lstStyle>
          <a:p>
            <a:pPr>
              <a:defRPr/>
            </a:pPr>
            <a:fld id="{02C83569-A2C1-1E46-BA3D-86E8EA134086}" type="slidenum">
              <a:rPr lang="en-US" smtClean="0"/>
              <a:pPr>
                <a:defRPr/>
              </a:pPr>
              <a:t>‹#›</a:t>
            </a:fld>
            <a:endParaRPr lang="en-US" dirty="0"/>
          </a:p>
        </p:txBody>
      </p:sp>
      <p:pic>
        <p:nvPicPr>
          <p:cNvPr id="24" name="Picture 23"/>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2056354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bble Slide">
    <p:spTree>
      <p:nvGrpSpPr>
        <p:cNvPr id="1" name=""/>
        <p:cNvGrpSpPr/>
        <p:nvPr/>
      </p:nvGrpSpPr>
      <p:grpSpPr>
        <a:xfrm>
          <a:off x="0" y="0"/>
          <a:ext cx="0" cy="0"/>
          <a:chOff x="0" y="0"/>
          <a:chExt cx="0" cy="0"/>
        </a:xfrm>
      </p:grpSpPr>
      <p:sp>
        <p:nvSpPr>
          <p:cNvPr id="12" name="Rectangle 11"/>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034088" y="1711325"/>
            <a:ext cx="1984375" cy="1984375"/>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7759700" y="3141663"/>
            <a:ext cx="1262063" cy="1262062"/>
          </a:xfrm>
          <a:prstGeom prst="ellipse">
            <a:avLst/>
          </a:prstGeom>
          <a:solidFill>
            <a:schemeClr val="bg2">
              <a:alpha val="87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838700" y="731838"/>
            <a:ext cx="1746250" cy="1744662"/>
          </a:xfrm>
          <a:prstGeom prst="ellipse">
            <a:avLst/>
          </a:prstGeom>
          <a:solidFill>
            <a:schemeClr val="tx2">
              <a:alpha val="87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7424738" y="547688"/>
            <a:ext cx="1293812" cy="1293812"/>
          </a:xfrm>
          <a:prstGeom prst="ellipse">
            <a:avLst/>
          </a:prstGeom>
          <a:solidFill>
            <a:schemeClr val="accent2">
              <a:alpha val="87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a:spLocks noChangeArrowheads="1"/>
          </p:cNvSpPr>
          <p:nvPr/>
        </p:nvSpPr>
        <p:spPr bwMode="auto">
          <a:xfrm>
            <a:off x="109538" y="1220788"/>
            <a:ext cx="4540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rgbClr val="004B87"/>
                </a:solidFill>
                <a:latin typeface="Franklin Gothic Medium" charset="0"/>
                <a:cs typeface="Franklin Gothic Medium" charset="0"/>
              </a:rPr>
              <a:t>&gt;</a:t>
            </a:r>
          </a:p>
        </p:txBody>
      </p:sp>
      <p:sp>
        <p:nvSpPr>
          <p:cNvPr id="18" name="TextBox 17"/>
          <p:cNvSpPr txBox="1">
            <a:spLocks noChangeArrowheads="1"/>
          </p:cNvSpPr>
          <p:nvPr/>
        </p:nvSpPr>
        <p:spPr bwMode="auto">
          <a:xfrm>
            <a:off x="109538" y="2052638"/>
            <a:ext cx="454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chemeClr val="accent1"/>
                </a:solidFill>
                <a:latin typeface="Franklin Gothic Medium" charset="0"/>
                <a:cs typeface="Franklin Gothic Medium" charset="0"/>
              </a:rPr>
              <a:t>&gt;</a:t>
            </a:r>
          </a:p>
        </p:txBody>
      </p:sp>
      <p:sp>
        <p:nvSpPr>
          <p:cNvPr id="19" name="TextBox 18"/>
          <p:cNvSpPr txBox="1">
            <a:spLocks noChangeArrowheads="1"/>
          </p:cNvSpPr>
          <p:nvPr/>
        </p:nvSpPr>
        <p:spPr bwMode="auto">
          <a:xfrm>
            <a:off x="109538" y="2887663"/>
            <a:ext cx="454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chemeClr val="accent2"/>
                </a:solidFill>
                <a:latin typeface="Franklin Gothic Medium" charset="0"/>
                <a:cs typeface="Franklin Gothic Medium" charset="0"/>
              </a:rPr>
              <a:t>&gt;</a:t>
            </a:r>
          </a:p>
        </p:txBody>
      </p:sp>
      <p:sp>
        <p:nvSpPr>
          <p:cNvPr id="20" name="TextBox 19"/>
          <p:cNvSpPr txBox="1">
            <a:spLocks noChangeArrowheads="1"/>
          </p:cNvSpPr>
          <p:nvPr/>
        </p:nvSpPr>
        <p:spPr bwMode="auto">
          <a:xfrm>
            <a:off x="109538" y="3709988"/>
            <a:ext cx="454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chemeClr val="bg2"/>
                </a:solidFill>
                <a:latin typeface="Franklin Gothic Medium" charset="0"/>
                <a:cs typeface="Franklin Gothic Medium" charset="0"/>
              </a:rPr>
              <a:t>&gt;</a:t>
            </a:r>
          </a:p>
        </p:txBody>
      </p:sp>
      <p:sp>
        <p:nvSpPr>
          <p:cNvPr id="21" name="Rectangle 20"/>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30" name="Text Placeholder 23"/>
          <p:cNvSpPr>
            <a:spLocks noGrp="1"/>
          </p:cNvSpPr>
          <p:nvPr>
            <p:ph type="body" sz="quarter" idx="14"/>
          </p:nvPr>
        </p:nvSpPr>
        <p:spPr>
          <a:xfrm>
            <a:off x="6343791" y="2501070"/>
            <a:ext cx="1416073" cy="427202"/>
          </a:xfrm>
        </p:spPr>
        <p:txBody>
          <a:bodyPr>
            <a:normAutofit/>
          </a:bodyPr>
          <a:lstStyle>
            <a:lvl1pPr marL="0" indent="0" algn="ctr">
              <a:buNone/>
              <a:defRPr sz="1800" b="1" baseline="0">
                <a:solidFill>
                  <a:schemeClr val="bg1"/>
                </a:solidFill>
                <a:latin typeface="PT Sans"/>
                <a:cs typeface="PT Sans"/>
              </a:defRPr>
            </a:lvl1pPr>
          </a:lstStyle>
          <a:p>
            <a:pPr lvl="0"/>
            <a:r>
              <a:rPr lang="lv-LV" smtClean="0"/>
              <a:t>Click to edit Master text styles</a:t>
            </a:r>
          </a:p>
        </p:txBody>
      </p:sp>
      <p:sp>
        <p:nvSpPr>
          <p:cNvPr id="31" name="Text Placeholder 23"/>
          <p:cNvSpPr>
            <a:spLocks noGrp="1"/>
          </p:cNvSpPr>
          <p:nvPr>
            <p:ph type="body" sz="quarter" idx="15"/>
          </p:nvPr>
        </p:nvSpPr>
        <p:spPr>
          <a:xfrm>
            <a:off x="4986542" y="1379475"/>
            <a:ext cx="1416073" cy="475021"/>
          </a:xfrm>
        </p:spPr>
        <p:txBody>
          <a:bodyPr>
            <a:normAutofit/>
          </a:bodyPr>
          <a:lstStyle>
            <a:lvl1pPr marL="0" indent="0" algn="ctr">
              <a:buNone/>
              <a:defRPr sz="1800" b="1" baseline="0">
                <a:solidFill>
                  <a:schemeClr val="bg1"/>
                </a:solidFill>
                <a:latin typeface="PT Sans"/>
                <a:cs typeface="PT Sans"/>
              </a:defRPr>
            </a:lvl1pPr>
          </a:lstStyle>
          <a:p>
            <a:pPr lvl="0"/>
            <a:r>
              <a:rPr lang="lv-LV" smtClean="0"/>
              <a:t>Click to edit Master text styles</a:t>
            </a:r>
          </a:p>
        </p:txBody>
      </p:sp>
      <p:sp>
        <p:nvSpPr>
          <p:cNvPr id="32" name="Text Placeholder 23"/>
          <p:cNvSpPr>
            <a:spLocks noGrp="1"/>
          </p:cNvSpPr>
          <p:nvPr>
            <p:ph type="body" sz="quarter" idx="16"/>
          </p:nvPr>
        </p:nvSpPr>
        <p:spPr>
          <a:xfrm>
            <a:off x="7429245" y="959276"/>
            <a:ext cx="1297660" cy="475021"/>
          </a:xfrm>
        </p:spPr>
        <p:txBody>
          <a:bodyPr>
            <a:normAutofit/>
          </a:bodyPr>
          <a:lstStyle>
            <a:lvl1pPr marL="0" indent="0" algn="ctr">
              <a:buNone/>
              <a:defRPr sz="1800" b="1" baseline="0">
                <a:solidFill>
                  <a:schemeClr val="bg1"/>
                </a:solidFill>
                <a:latin typeface="PT Sans"/>
                <a:cs typeface="PT Sans"/>
              </a:defRPr>
            </a:lvl1pPr>
          </a:lstStyle>
          <a:p>
            <a:pPr lvl="0"/>
            <a:r>
              <a:rPr lang="lv-LV" smtClean="0"/>
              <a:t>Click to edit Master text styles</a:t>
            </a:r>
          </a:p>
        </p:txBody>
      </p:sp>
      <p:sp>
        <p:nvSpPr>
          <p:cNvPr id="33" name="Text Placeholder 23"/>
          <p:cNvSpPr>
            <a:spLocks noGrp="1"/>
          </p:cNvSpPr>
          <p:nvPr>
            <p:ph type="body" sz="quarter" idx="17"/>
          </p:nvPr>
        </p:nvSpPr>
        <p:spPr>
          <a:xfrm>
            <a:off x="7729556" y="3544729"/>
            <a:ext cx="1297660" cy="475021"/>
          </a:xfrm>
        </p:spPr>
        <p:txBody>
          <a:bodyPr>
            <a:normAutofit/>
          </a:bodyPr>
          <a:lstStyle>
            <a:lvl1pPr marL="0" indent="0" algn="ctr">
              <a:buNone/>
              <a:defRPr sz="1800" b="1" baseline="0">
                <a:solidFill>
                  <a:schemeClr val="bg1"/>
                </a:solidFill>
                <a:latin typeface="PT Sans"/>
                <a:cs typeface="PT Sans"/>
              </a:defRPr>
            </a:lvl1pPr>
          </a:lstStyle>
          <a:p>
            <a:pPr lvl="0"/>
            <a:r>
              <a:rPr lang="lv-LV" smtClean="0"/>
              <a:t>Click to edit Master text styles</a:t>
            </a:r>
          </a:p>
        </p:txBody>
      </p:sp>
      <p:sp>
        <p:nvSpPr>
          <p:cNvPr id="35" name="Text Placeholder 26"/>
          <p:cNvSpPr>
            <a:spLocks noGrp="1"/>
          </p:cNvSpPr>
          <p:nvPr>
            <p:ph type="body" sz="quarter" idx="18"/>
          </p:nvPr>
        </p:nvSpPr>
        <p:spPr>
          <a:xfrm>
            <a:off x="550209" y="1234901"/>
            <a:ext cx="4008424"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38" name="Text Placeholder 26"/>
          <p:cNvSpPr>
            <a:spLocks noGrp="1"/>
          </p:cNvSpPr>
          <p:nvPr>
            <p:ph type="body" sz="quarter" idx="19"/>
          </p:nvPr>
        </p:nvSpPr>
        <p:spPr>
          <a:xfrm>
            <a:off x="550209" y="2065454"/>
            <a:ext cx="4008424"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47" name="Text Placeholder 26"/>
          <p:cNvSpPr>
            <a:spLocks noGrp="1"/>
          </p:cNvSpPr>
          <p:nvPr>
            <p:ph type="body" sz="quarter" idx="20"/>
          </p:nvPr>
        </p:nvSpPr>
        <p:spPr>
          <a:xfrm>
            <a:off x="550209" y="2901013"/>
            <a:ext cx="4008424"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50" name="Text Placeholder 26"/>
          <p:cNvSpPr>
            <a:spLocks noGrp="1"/>
          </p:cNvSpPr>
          <p:nvPr>
            <p:ph type="body" sz="quarter" idx="21"/>
          </p:nvPr>
        </p:nvSpPr>
        <p:spPr>
          <a:xfrm>
            <a:off x="550209" y="3722802"/>
            <a:ext cx="4008424"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23" name="Slide Number Placeholder 4"/>
          <p:cNvSpPr>
            <a:spLocks noGrp="1"/>
          </p:cNvSpPr>
          <p:nvPr>
            <p:ph type="sldNum" sz="quarter" idx="22"/>
          </p:nvPr>
        </p:nvSpPr>
        <p:spPr>
          <a:xfrm>
            <a:off x="6907213" y="4730750"/>
            <a:ext cx="2133600" cy="274638"/>
          </a:xfrm>
        </p:spPr>
        <p:txBody>
          <a:bodyPr/>
          <a:lstStyle>
            <a:lvl1pPr>
              <a:defRPr sz="1400">
                <a:solidFill>
                  <a:srgbClr val="242721"/>
                </a:solidFill>
                <a:latin typeface="PT Sans"/>
                <a:cs typeface="PT Sans"/>
              </a:defRPr>
            </a:lvl1pPr>
          </a:lstStyle>
          <a:p>
            <a:pPr>
              <a:defRPr/>
            </a:pPr>
            <a:fld id="{4609E8D0-8F79-EB49-8376-73065225C944}" type="slidenum">
              <a:rPr lang="en-US" smtClean="0"/>
              <a:pPr>
                <a:defRPr/>
              </a:pPr>
              <a:t>‹#›</a:t>
            </a:fld>
            <a:endParaRPr lang="en-US" dirty="0"/>
          </a:p>
        </p:txBody>
      </p:sp>
      <p:pic>
        <p:nvPicPr>
          <p:cNvPr id="24" name="Picture 23"/>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4077628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graphic Slide">
    <p:spTree>
      <p:nvGrpSpPr>
        <p:cNvPr id="1" name=""/>
        <p:cNvGrpSpPr/>
        <p:nvPr/>
      </p:nvGrpSpPr>
      <p:grpSpPr>
        <a:xfrm>
          <a:off x="0" y="0"/>
          <a:ext cx="0" cy="0"/>
          <a:chOff x="0" y="0"/>
          <a:chExt cx="0" cy="0"/>
        </a:xfrm>
      </p:grpSpPr>
      <p:sp>
        <p:nvSpPr>
          <p:cNvPr id="19" name="Rectangle 18"/>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0" name="Group 7"/>
          <p:cNvGrpSpPr>
            <a:grpSpLocks/>
          </p:cNvGrpSpPr>
          <p:nvPr/>
        </p:nvGrpSpPr>
        <p:grpSpPr bwMode="auto">
          <a:xfrm>
            <a:off x="174625" y="2185988"/>
            <a:ext cx="3889375" cy="2235200"/>
            <a:chOff x="174121" y="2286000"/>
            <a:chExt cx="3889171" cy="1824182"/>
          </a:xfrm>
        </p:grpSpPr>
        <p:sp>
          <p:nvSpPr>
            <p:cNvPr id="21" name="Rectangular Callout 20"/>
            <p:cNvSpPr/>
            <p:nvPr/>
          </p:nvSpPr>
          <p:spPr>
            <a:xfrm>
              <a:off x="2112357" y="3198091"/>
              <a:ext cx="1942998" cy="912091"/>
            </a:xfrm>
            <a:prstGeom prst="wedgeRectCallout">
              <a:avLst>
                <a:gd name="adj1" fmla="val -59453"/>
                <a:gd name="adj2" fmla="val -2357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ular Callout 21"/>
            <p:cNvSpPr/>
            <p:nvPr/>
          </p:nvSpPr>
          <p:spPr>
            <a:xfrm>
              <a:off x="2120294" y="2286000"/>
              <a:ext cx="1942998" cy="912091"/>
            </a:xfrm>
            <a:prstGeom prst="wedgeRectCallout">
              <a:avLst>
                <a:gd name="adj1" fmla="val -20239"/>
                <a:gd name="adj2" fmla="val 7009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ular Callout 22"/>
            <p:cNvSpPr/>
            <p:nvPr/>
          </p:nvSpPr>
          <p:spPr>
            <a:xfrm>
              <a:off x="182059" y="2286000"/>
              <a:ext cx="1942998" cy="912091"/>
            </a:xfrm>
            <a:prstGeom prst="wedgeRectCallout">
              <a:avLst>
                <a:gd name="adj1" fmla="val 59972"/>
                <a:gd name="adj2" fmla="val -2104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ular Callout 23"/>
            <p:cNvSpPr/>
            <p:nvPr/>
          </p:nvSpPr>
          <p:spPr>
            <a:xfrm>
              <a:off x="174121" y="3198091"/>
              <a:ext cx="1942998" cy="912091"/>
            </a:xfrm>
            <a:prstGeom prst="wedgeRectCallout">
              <a:avLst>
                <a:gd name="adj1" fmla="val 21352"/>
                <a:gd name="adj2" fmla="val -70411"/>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5" name="Oval 24"/>
          <p:cNvSpPr/>
          <p:nvPr/>
        </p:nvSpPr>
        <p:spPr>
          <a:xfrm>
            <a:off x="5383213" y="695325"/>
            <a:ext cx="801687" cy="801688"/>
          </a:xfrm>
          <a:prstGeom prst="ellipse">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6586538" y="688975"/>
            <a:ext cx="800100" cy="801688"/>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7788275" y="688975"/>
            <a:ext cx="801688" cy="801688"/>
          </a:xfrm>
          <a:prstGeom prst="ellipse">
            <a:avLst/>
          </a:prstGeom>
          <a:solidFill>
            <a:schemeClr val="accent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8" name="Curved Connector 27"/>
          <p:cNvCxnSpPr/>
          <p:nvPr/>
        </p:nvCxnSpPr>
        <p:spPr>
          <a:xfrm rot="5400000" flipH="1" flipV="1">
            <a:off x="6382544" y="91281"/>
            <a:ext cx="6350" cy="1201738"/>
          </a:xfrm>
          <a:prstGeom prst="curvedConnector3">
            <a:avLst>
              <a:gd name="adj1" fmla="val 6512147"/>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5400000" flipH="1" flipV="1">
            <a:off x="7584282" y="886619"/>
            <a:ext cx="6350" cy="1201737"/>
          </a:xfrm>
          <a:prstGeom prst="curvedConnector3">
            <a:avLst>
              <a:gd name="adj1" fmla="val -620470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a:spLocks noChangeArrowheads="1"/>
          </p:cNvSpPr>
          <p:nvPr/>
        </p:nvSpPr>
        <p:spPr bwMode="auto">
          <a:xfrm>
            <a:off x="5167313" y="1989138"/>
            <a:ext cx="45561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rgbClr val="004B87"/>
                </a:solidFill>
                <a:latin typeface="Franklin Gothic Medium" charset="0"/>
                <a:cs typeface="Franklin Gothic Medium" charset="0"/>
              </a:rPr>
              <a:t>&gt;</a:t>
            </a:r>
          </a:p>
        </p:txBody>
      </p:sp>
      <p:sp>
        <p:nvSpPr>
          <p:cNvPr id="31" name="TextBox 30"/>
          <p:cNvSpPr txBox="1">
            <a:spLocks noChangeArrowheads="1"/>
          </p:cNvSpPr>
          <p:nvPr/>
        </p:nvSpPr>
        <p:spPr bwMode="auto">
          <a:xfrm>
            <a:off x="5167313" y="2819400"/>
            <a:ext cx="4556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chemeClr val="accent1"/>
                </a:solidFill>
                <a:latin typeface="Franklin Gothic Medium" charset="0"/>
                <a:cs typeface="Franklin Gothic Medium" charset="0"/>
              </a:rPr>
              <a:t>&gt;</a:t>
            </a:r>
          </a:p>
        </p:txBody>
      </p:sp>
      <p:sp>
        <p:nvSpPr>
          <p:cNvPr id="32" name="TextBox 31"/>
          <p:cNvSpPr txBox="1">
            <a:spLocks noChangeArrowheads="1"/>
          </p:cNvSpPr>
          <p:nvPr/>
        </p:nvSpPr>
        <p:spPr bwMode="auto">
          <a:xfrm>
            <a:off x="5167313" y="3656013"/>
            <a:ext cx="45561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dirty="0" smtClean="0">
                <a:solidFill>
                  <a:schemeClr val="accent2"/>
                </a:solidFill>
                <a:latin typeface="Franklin Gothic Medium" charset="0"/>
                <a:cs typeface="Franklin Gothic Medium" charset="0"/>
              </a:rPr>
              <a:t>&gt;</a:t>
            </a:r>
          </a:p>
        </p:txBody>
      </p:sp>
      <p:sp>
        <p:nvSpPr>
          <p:cNvPr id="33" name="Rectangle 32"/>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chemeClr val="tx2"/>
                </a:solidFill>
                <a:latin typeface="PT Sans"/>
                <a:cs typeface="PT Sans"/>
              </a:defRPr>
            </a:lvl1pPr>
          </a:lstStyle>
          <a:p>
            <a:r>
              <a:rPr lang="lv-LV" smtClean="0"/>
              <a:t>Click to edit Master title style</a:t>
            </a:r>
            <a:endParaRPr lang="en-US" dirty="0"/>
          </a:p>
        </p:txBody>
      </p:sp>
      <p:sp>
        <p:nvSpPr>
          <p:cNvPr id="34" name="Text Placeholder 23"/>
          <p:cNvSpPr>
            <a:spLocks noGrp="1"/>
          </p:cNvSpPr>
          <p:nvPr>
            <p:ph type="body" sz="quarter" idx="15"/>
          </p:nvPr>
        </p:nvSpPr>
        <p:spPr>
          <a:xfrm>
            <a:off x="181182" y="1249807"/>
            <a:ext cx="1595664" cy="247216"/>
          </a:xfrm>
        </p:spPr>
        <p:txBody>
          <a:bodyPr>
            <a:normAutofit/>
          </a:bodyPr>
          <a:lstStyle>
            <a:lvl1pPr marL="0" indent="0">
              <a:buNone/>
              <a:defRPr sz="1400" b="1" baseline="0">
                <a:solidFill>
                  <a:srgbClr val="004B87"/>
                </a:solidFill>
                <a:latin typeface="PT Sans"/>
                <a:cs typeface="PT Sans"/>
              </a:defRPr>
            </a:lvl1pPr>
          </a:lstStyle>
          <a:p>
            <a:pPr lvl="0"/>
            <a:r>
              <a:rPr lang="lv-LV" smtClean="0"/>
              <a:t>Click to edit Master text styles</a:t>
            </a:r>
          </a:p>
        </p:txBody>
      </p:sp>
      <p:sp>
        <p:nvSpPr>
          <p:cNvPr id="36" name="Text Placeholder 26"/>
          <p:cNvSpPr>
            <a:spLocks noGrp="1"/>
          </p:cNvSpPr>
          <p:nvPr>
            <p:ph type="body" sz="quarter" idx="16"/>
          </p:nvPr>
        </p:nvSpPr>
        <p:spPr>
          <a:xfrm>
            <a:off x="181182" y="1572883"/>
            <a:ext cx="3928175"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42" name="Text Placeholder 23"/>
          <p:cNvSpPr>
            <a:spLocks noGrp="1"/>
          </p:cNvSpPr>
          <p:nvPr>
            <p:ph type="body" sz="quarter" idx="17"/>
          </p:nvPr>
        </p:nvSpPr>
        <p:spPr>
          <a:xfrm>
            <a:off x="275855" y="2268362"/>
            <a:ext cx="1595664" cy="247216"/>
          </a:xfrm>
        </p:spPr>
        <p:txBody>
          <a:bodyPr>
            <a:normAutofit/>
          </a:bodyPr>
          <a:lstStyle>
            <a:lvl1pPr marL="0" indent="0">
              <a:buNone/>
              <a:defRPr sz="1400" b="1" baseline="0">
                <a:solidFill>
                  <a:schemeClr val="bg1"/>
                </a:solidFill>
                <a:latin typeface="PT Sans"/>
                <a:cs typeface="PT Sans"/>
              </a:defRPr>
            </a:lvl1pPr>
          </a:lstStyle>
          <a:p>
            <a:pPr lvl="0"/>
            <a:r>
              <a:rPr lang="lv-LV" smtClean="0"/>
              <a:t>Click to edit Master text styles</a:t>
            </a:r>
          </a:p>
        </p:txBody>
      </p:sp>
      <p:sp>
        <p:nvSpPr>
          <p:cNvPr id="43" name="Text Placeholder 26"/>
          <p:cNvSpPr>
            <a:spLocks noGrp="1"/>
          </p:cNvSpPr>
          <p:nvPr>
            <p:ph type="body" sz="quarter" idx="18"/>
          </p:nvPr>
        </p:nvSpPr>
        <p:spPr>
          <a:xfrm>
            <a:off x="275855" y="2578315"/>
            <a:ext cx="1756145" cy="612772"/>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44" name="Text Placeholder 23"/>
          <p:cNvSpPr>
            <a:spLocks noGrp="1"/>
          </p:cNvSpPr>
          <p:nvPr>
            <p:ph type="body" sz="quarter" idx="19"/>
          </p:nvPr>
        </p:nvSpPr>
        <p:spPr>
          <a:xfrm>
            <a:off x="2249307" y="2268362"/>
            <a:ext cx="1595664" cy="247216"/>
          </a:xfrm>
        </p:spPr>
        <p:txBody>
          <a:bodyPr>
            <a:normAutofit/>
          </a:bodyPr>
          <a:lstStyle>
            <a:lvl1pPr marL="0" indent="0">
              <a:buNone/>
              <a:defRPr sz="1400" b="1" baseline="0">
                <a:solidFill>
                  <a:schemeClr val="bg1"/>
                </a:solidFill>
                <a:latin typeface="PT Sans"/>
                <a:cs typeface="PT Sans"/>
              </a:defRPr>
            </a:lvl1pPr>
          </a:lstStyle>
          <a:p>
            <a:pPr lvl="0"/>
            <a:r>
              <a:rPr lang="lv-LV" smtClean="0"/>
              <a:t>Click to edit Master text styles</a:t>
            </a:r>
          </a:p>
        </p:txBody>
      </p:sp>
      <p:sp>
        <p:nvSpPr>
          <p:cNvPr id="45" name="Text Placeholder 26"/>
          <p:cNvSpPr>
            <a:spLocks noGrp="1"/>
          </p:cNvSpPr>
          <p:nvPr>
            <p:ph type="body" sz="quarter" idx="20"/>
          </p:nvPr>
        </p:nvSpPr>
        <p:spPr>
          <a:xfrm>
            <a:off x="2249307" y="2578315"/>
            <a:ext cx="1756145" cy="612772"/>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49" name="Text Placeholder 23"/>
          <p:cNvSpPr>
            <a:spLocks noGrp="1"/>
          </p:cNvSpPr>
          <p:nvPr>
            <p:ph type="body" sz="quarter" idx="21"/>
          </p:nvPr>
        </p:nvSpPr>
        <p:spPr>
          <a:xfrm>
            <a:off x="231984" y="3455154"/>
            <a:ext cx="1595664" cy="247216"/>
          </a:xfrm>
        </p:spPr>
        <p:txBody>
          <a:bodyPr>
            <a:normAutofit/>
          </a:bodyPr>
          <a:lstStyle>
            <a:lvl1pPr marL="0" indent="0">
              <a:buNone/>
              <a:defRPr sz="1400" b="1" baseline="0">
                <a:solidFill>
                  <a:schemeClr val="bg1"/>
                </a:solidFill>
                <a:latin typeface="PT Sans"/>
                <a:cs typeface="PT Sans"/>
              </a:defRPr>
            </a:lvl1pPr>
          </a:lstStyle>
          <a:p>
            <a:pPr lvl="0"/>
            <a:r>
              <a:rPr lang="lv-LV" smtClean="0"/>
              <a:t>Click to edit Master text styles</a:t>
            </a:r>
          </a:p>
        </p:txBody>
      </p:sp>
      <p:sp>
        <p:nvSpPr>
          <p:cNvPr id="51" name="Text Placeholder 26"/>
          <p:cNvSpPr>
            <a:spLocks noGrp="1"/>
          </p:cNvSpPr>
          <p:nvPr>
            <p:ph type="body" sz="quarter" idx="22"/>
          </p:nvPr>
        </p:nvSpPr>
        <p:spPr>
          <a:xfrm>
            <a:off x="231984" y="3765107"/>
            <a:ext cx="1756145" cy="612772"/>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52" name="Text Placeholder 23"/>
          <p:cNvSpPr>
            <a:spLocks noGrp="1"/>
          </p:cNvSpPr>
          <p:nvPr>
            <p:ph type="body" sz="quarter" idx="23"/>
          </p:nvPr>
        </p:nvSpPr>
        <p:spPr>
          <a:xfrm>
            <a:off x="2205436" y="3455154"/>
            <a:ext cx="1595664" cy="247216"/>
          </a:xfrm>
        </p:spPr>
        <p:txBody>
          <a:bodyPr>
            <a:normAutofit/>
          </a:bodyPr>
          <a:lstStyle>
            <a:lvl1pPr marL="0" indent="0">
              <a:buNone/>
              <a:defRPr sz="1400" b="1" baseline="0">
                <a:solidFill>
                  <a:schemeClr val="bg1"/>
                </a:solidFill>
                <a:latin typeface="PT Sans"/>
                <a:cs typeface="PT Sans"/>
              </a:defRPr>
            </a:lvl1pPr>
          </a:lstStyle>
          <a:p>
            <a:pPr lvl="0"/>
            <a:r>
              <a:rPr lang="lv-LV" smtClean="0"/>
              <a:t>Click to edit Master text styles</a:t>
            </a:r>
          </a:p>
        </p:txBody>
      </p:sp>
      <p:sp>
        <p:nvSpPr>
          <p:cNvPr id="53" name="Text Placeholder 26"/>
          <p:cNvSpPr>
            <a:spLocks noGrp="1"/>
          </p:cNvSpPr>
          <p:nvPr>
            <p:ph type="body" sz="quarter" idx="24"/>
          </p:nvPr>
        </p:nvSpPr>
        <p:spPr>
          <a:xfrm>
            <a:off x="2205436" y="3765107"/>
            <a:ext cx="1756145" cy="612772"/>
          </a:xfrm>
        </p:spPr>
        <p:txBody>
          <a:bodyPr>
            <a:noAutofit/>
          </a:bodyPr>
          <a:lstStyle>
            <a:lvl1pPr marL="0" indent="0">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57" name="Text Placeholder 23"/>
          <p:cNvSpPr>
            <a:spLocks noGrp="1"/>
          </p:cNvSpPr>
          <p:nvPr>
            <p:ph type="body" sz="quarter" idx="25"/>
          </p:nvPr>
        </p:nvSpPr>
        <p:spPr>
          <a:xfrm>
            <a:off x="5383525" y="960524"/>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58" name="Text Placeholder 23"/>
          <p:cNvSpPr>
            <a:spLocks noGrp="1"/>
          </p:cNvSpPr>
          <p:nvPr>
            <p:ph type="body" sz="quarter" idx="26"/>
          </p:nvPr>
        </p:nvSpPr>
        <p:spPr>
          <a:xfrm>
            <a:off x="6585769" y="960524"/>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dirty="0" smtClean="0"/>
              <a:t>Click to edit Master text styles</a:t>
            </a:r>
          </a:p>
        </p:txBody>
      </p:sp>
      <p:sp>
        <p:nvSpPr>
          <p:cNvPr id="59" name="Text Placeholder 23"/>
          <p:cNvSpPr>
            <a:spLocks noGrp="1"/>
          </p:cNvSpPr>
          <p:nvPr>
            <p:ph type="body" sz="quarter" idx="27"/>
          </p:nvPr>
        </p:nvSpPr>
        <p:spPr>
          <a:xfrm>
            <a:off x="7788013" y="960524"/>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68" name="Text Placeholder 26"/>
          <p:cNvSpPr>
            <a:spLocks noGrp="1"/>
          </p:cNvSpPr>
          <p:nvPr>
            <p:ph type="body" sz="quarter" idx="30"/>
          </p:nvPr>
        </p:nvSpPr>
        <p:spPr>
          <a:xfrm>
            <a:off x="5622769" y="2004631"/>
            <a:ext cx="2978285"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69" name="Text Placeholder 26"/>
          <p:cNvSpPr>
            <a:spLocks noGrp="1"/>
          </p:cNvSpPr>
          <p:nvPr>
            <p:ph type="body" sz="quarter" idx="31"/>
          </p:nvPr>
        </p:nvSpPr>
        <p:spPr>
          <a:xfrm>
            <a:off x="5622769" y="2831582"/>
            <a:ext cx="2978285"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70" name="Text Placeholder 26"/>
          <p:cNvSpPr>
            <a:spLocks noGrp="1"/>
          </p:cNvSpPr>
          <p:nvPr>
            <p:ph type="body" sz="quarter" idx="32"/>
          </p:nvPr>
        </p:nvSpPr>
        <p:spPr>
          <a:xfrm>
            <a:off x="5622769" y="3667141"/>
            <a:ext cx="2978285" cy="662217"/>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37" name="Slide Number Placeholder 4"/>
          <p:cNvSpPr>
            <a:spLocks noGrp="1"/>
          </p:cNvSpPr>
          <p:nvPr>
            <p:ph type="sldNum" sz="quarter" idx="33"/>
          </p:nvPr>
        </p:nvSpPr>
        <p:spPr>
          <a:xfrm>
            <a:off x="6907213" y="4730750"/>
            <a:ext cx="2133600" cy="274638"/>
          </a:xfrm>
        </p:spPr>
        <p:txBody>
          <a:bodyPr/>
          <a:lstStyle>
            <a:lvl1pPr>
              <a:defRPr sz="1400">
                <a:solidFill>
                  <a:srgbClr val="242721"/>
                </a:solidFill>
                <a:latin typeface="PT Sans"/>
                <a:cs typeface="PT Sans"/>
              </a:defRPr>
            </a:lvl1pPr>
          </a:lstStyle>
          <a:p>
            <a:pPr>
              <a:defRPr/>
            </a:pPr>
            <a:fld id="{6F500693-A63A-E04B-AAF9-9DE9C0C777F8}" type="slidenum">
              <a:rPr lang="en-US" smtClean="0"/>
              <a:pPr>
                <a:defRPr/>
              </a:pPr>
              <a:t>‹#›</a:t>
            </a:fld>
            <a:endParaRPr lang="en-US" dirty="0"/>
          </a:p>
        </p:txBody>
      </p:sp>
      <p:pic>
        <p:nvPicPr>
          <p:cNvPr id="38" name="Picture 37"/>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3053152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orl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blip>
          <a:stretch>
            <a:fillRect/>
          </a:stretch>
        </p:blipFill>
        <p:spPr>
          <a:xfrm>
            <a:off x="2614235" y="932540"/>
            <a:ext cx="4189560" cy="2547937"/>
          </a:xfrm>
          <a:prstGeom prst="rect">
            <a:avLst/>
          </a:prstGeom>
        </p:spPr>
      </p:pic>
      <p:sp>
        <p:nvSpPr>
          <p:cNvPr id="13" name="Rectangle 12"/>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Elbow Connector 13"/>
          <p:cNvCxnSpPr/>
          <p:nvPr/>
        </p:nvCxnSpPr>
        <p:spPr>
          <a:xfrm rot="5400000">
            <a:off x="4772441" y="1191042"/>
            <a:ext cx="844552" cy="326195"/>
          </a:xfrm>
          <a:prstGeom prst="bentConnector3">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4570413" y="587375"/>
            <a:ext cx="1573212" cy="34448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ed Rectangle 15"/>
          <p:cNvSpPr/>
          <p:nvPr/>
        </p:nvSpPr>
        <p:spPr>
          <a:xfrm>
            <a:off x="7023100" y="1604963"/>
            <a:ext cx="1571625" cy="34448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ed Rectangle 16"/>
          <p:cNvSpPr/>
          <p:nvPr/>
        </p:nvSpPr>
        <p:spPr>
          <a:xfrm>
            <a:off x="328613" y="2101850"/>
            <a:ext cx="1573212" cy="344488"/>
          </a:xfrm>
          <a:prstGeom prst="round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8" name="Elbow Connector 17"/>
          <p:cNvCxnSpPr/>
          <p:nvPr/>
        </p:nvCxnSpPr>
        <p:spPr>
          <a:xfrm rot="10800000" flipV="1">
            <a:off x="6292850" y="1776413"/>
            <a:ext cx="730250" cy="669925"/>
          </a:xfrm>
          <a:prstGeom prst="bentConnector3">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flipV="1">
            <a:off x="1901825" y="2101850"/>
            <a:ext cx="2343604" cy="171451"/>
          </a:xfrm>
          <a:prstGeom prst="bentConnector3">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chemeClr val="tx2"/>
                </a:solidFill>
                <a:latin typeface="PT Sans"/>
                <a:cs typeface="PT Sans"/>
              </a:defRPr>
            </a:lvl1pPr>
          </a:lstStyle>
          <a:p>
            <a:r>
              <a:rPr lang="lv-LV" smtClean="0"/>
              <a:t>Click to edit Master title style</a:t>
            </a:r>
            <a:endParaRPr lang="en-US" dirty="0"/>
          </a:p>
        </p:txBody>
      </p:sp>
      <p:sp>
        <p:nvSpPr>
          <p:cNvPr id="62" name="Text Placeholder 23"/>
          <p:cNvSpPr>
            <a:spLocks noGrp="1"/>
          </p:cNvSpPr>
          <p:nvPr>
            <p:ph type="body" sz="quarter" idx="25"/>
          </p:nvPr>
        </p:nvSpPr>
        <p:spPr>
          <a:xfrm>
            <a:off x="4582029" y="588043"/>
            <a:ext cx="1504856" cy="344497"/>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64" name="Text Placeholder 23"/>
          <p:cNvSpPr>
            <a:spLocks noGrp="1"/>
          </p:cNvSpPr>
          <p:nvPr>
            <p:ph type="body" sz="quarter" idx="26"/>
          </p:nvPr>
        </p:nvSpPr>
        <p:spPr>
          <a:xfrm>
            <a:off x="7055932" y="1604819"/>
            <a:ext cx="1504856" cy="344497"/>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66" name="Text Placeholder 23"/>
          <p:cNvSpPr>
            <a:spLocks noGrp="1"/>
          </p:cNvSpPr>
          <p:nvPr>
            <p:ph type="body" sz="quarter" idx="27"/>
          </p:nvPr>
        </p:nvSpPr>
        <p:spPr>
          <a:xfrm>
            <a:off x="328384" y="2101715"/>
            <a:ext cx="1504856" cy="344497"/>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72" name="Text Placeholder 23"/>
          <p:cNvSpPr>
            <a:spLocks noGrp="1"/>
          </p:cNvSpPr>
          <p:nvPr>
            <p:ph type="body" sz="quarter" idx="28"/>
          </p:nvPr>
        </p:nvSpPr>
        <p:spPr>
          <a:xfrm>
            <a:off x="396511" y="3326598"/>
            <a:ext cx="2194289" cy="344497"/>
          </a:xfrm>
        </p:spPr>
        <p:txBody>
          <a:bodyPr>
            <a:normAutofit/>
          </a:bodyPr>
          <a:lstStyle>
            <a:lvl1pPr marL="0" indent="0" algn="ctr">
              <a:buNone/>
              <a:defRPr sz="1400" b="1" baseline="0">
                <a:solidFill>
                  <a:srgbClr val="004B87"/>
                </a:solidFill>
                <a:latin typeface="PT Sans"/>
                <a:cs typeface="PT Sans"/>
              </a:defRPr>
            </a:lvl1pPr>
          </a:lstStyle>
          <a:p>
            <a:pPr lvl="0"/>
            <a:r>
              <a:rPr lang="lv-LV" smtClean="0"/>
              <a:t>Click to edit Master text styles</a:t>
            </a:r>
          </a:p>
        </p:txBody>
      </p:sp>
      <p:sp>
        <p:nvSpPr>
          <p:cNvPr id="73" name="Text Placeholder 26"/>
          <p:cNvSpPr>
            <a:spLocks noGrp="1"/>
          </p:cNvSpPr>
          <p:nvPr>
            <p:ph type="body" sz="quarter" idx="30"/>
          </p:nvPr>
        </p:nvSpPr>
        <p:spPr>
          <a:xfrm>
            <a:off x="396511" y="3678823"/>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74" name="Text Placeholder 23"/>
          <p:cNvSpPr>
            <a:spLocks noGrp="1"/>
          </p:cNvSpPr>
          <p:nvPr>
            <p:ph type="body" sz="quarter" idx="31"/>
          </p:nvPr>
        </p:nvSpPr>
        <p:spPr>
          <a:xfrm>
            <a:off x="3347855" y="3326598"/>
            <a:ext cx="2194289" cy="344497"/>
          </a:xfrm>
        </p:spPr>
        <p:txBody>
          <a:bodyPr>
            <a:normAutofit/>
          </a:bodyPr>
          <a:lstStyle>
            <a:lvl1pPr marL="0" indent="0" algn="ctr">
              <a:buNone/>
              <a:defRPr sz="1400" b="1" baseline="0">
                <a:solidFill>
                  <a:schemeClr val="accent1"/>
                </a:solidFill>
                <a:latin typeface="PT Sans"/>
                <a:cs typeface="PT Sans"/>
              </a:defRPr>
            </a:lvl1pPr>
          </a:lstStyle>
          <a:p>
            <a:pPr lvl="0"/>
            <a:r>
              <a:rPr lang="lv-LV" smtClean="0"/>
              <a:t>Click to edit Master text styles</a:t>
            </a:r>
          </a:p>
        </p:txBody>
      </p:sp>
      <p:sp>
        <p:nvSpPr>
          <p:cNvPr id="75" name="Text Placeholder 26"/>
          <p:cNvSpPr>
            <a:spLocks noGrp="1"/>
          </p:cNvSpPr>
          <p:nvPr>
            <p:ph type="body" sz="quarter" idx="32"/>
          </p:nvPr>
        </p:nvSpPr>
        <p:spPr>
          <a:xfrm>
            <a:off x="3347855" y="3678823"/>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76" name="Text Placeholder 23"/>
          <p:cNvSpPr>
            <a:spLocks noGrp="1"/>
          </p:cNvSpPr>
          <p:nvPr>
            <p:ph type="body" sz="quarter" idx="33"/>
          </p:nvPr>
        </p:nvSpPr>
        <p:spPr>
          <a:xfrm>
            <a:off x="6401134" y="3326598"/>
            <a:ext cx="2194289" cy="344497"/>
          </a:xfrm>
        </p:spPr>
        <p:txBody>
          <a:bodyPr>
            <a:normAutofit/>
          </a:bodyPr>
          <a:lstStyle>
            <a:lvl1pPr marL="0" indent="0" algn="ctr">
              <a:buNone/>
              <a:defRPr sz="1400" b="1" baseline="0">
                <a:solidFill>
                  <a:schemeClr val="accent2"/>
                </a:solidFill>
                <a:latin typeface="PT Sans"/>
                <a:cs typeface="PT Sans"/>
              </a:defRPr>
            </a:lvl1pPr>
          </a:lstStyle>
          <a:p>
            <a:pPr lvl="0"/>
            <a:r>
              <a:rPr lang="lv-LV" smtClean="0"/>
              <a:t>Click to edit Master text styles</a:t>
            </a:r>
          </a:p>
        </p:txBody>
      </p:sp>
      <p:sp>
        <p:nvSpPr>
          <p:cNvPr id="77" name="Text Placeholder 26"/>
          <p:cNvSpPr>
            <a:spLocks noGrp="1"/>
          </p:cNvSpPr>
          <p:nvPr>
            <p:ph type="body" sz="quarter" idx="34"/>
          </p:nvPr>
        </p:nvSpPr>
        <p:spPr>
          <a:xfrm>
            <a:off x="6401134" y="3678823"/>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22" name="Slide Number Placeholder 4"/>
          <p:cNvSpPr>
            <a:spLocks noGrp="1"/>
          </p:cNvSpPr>
          <p:nvPr>
            <p:ph type="sldNum" sz="quarter" idx="35"/>
          </p:nvPr>
        </p:nvSpPr>
        <p:spPr>
          <a:xfrm>
            <a:off x="6907213" y="4730750"/>
            <a:ext cx="2133600" cy="274638"/>
          </a:xfrm>
        </p:spPr>
        <p:txBody>
          <a:bodyPr/>
          <a:lstStyle>
            <a:lvl1pPr>
              <a:defRPr sz="1400">
                <a:solidFill>
                  <a:srgbClr val="242721"/>
                </a:solidFill>
                <a:latin typeface="PT Sans"/>
                <a:cs typeface="PT Sans"/>
              </a:defRPr>
            </a:lvl1pPr>
          </a:lstStyle>
          <a:p>
            <a:pPr>
              <a:defRPr/>
            </a:pPr>
            <a:fld id="{2F5AD79E-CDFD-FD4D-98F5-582772C72D55}" type="slidenum">
              <a:rPr lang="en-US" smtClean="0"/>
              <a:pPr>
                <a:defRPr/>
              </a:pPr>
              <a:t>‹#›</a:t>
            </a:fld>
            <a:endParaRPr lang="en-US" dirty="0"/>
          </a:p>
        </p:txBody>
      </p:sp>
      <p:pic>
        <p:nvPicPr>
          <p:cNvPr id="23" name="Picture 22"/>
          <p:cNvPicPr>
            <a:picLocks noChangeAspect="1"/>
          </p:cNvPicPr>
          <p:nvPr userDrawn="1"/>
        </p:nvPicPr>
        <p:blipFill>
          <a:blip r:embed="rId3"/>
          <a:stretch>
            <a:fillRect/>
          </a:stretch>
        </p:blipFill>
        <p:spPr>
          <a:xfrm>
            <a:off x="110068" y="143756"/>
            <a:ext cx="785791" cy="280953"/>
          </a:xfrm>
          <a:prstGeom prst="rect">
            <a:avLst/>
          </a:prstGeom>
        </p:spPr>
      </p:pic>
    </p:spTree>
    <p:extLst>
      <p:ext uri="{BB962C8B-B14F-4D97-AF65-F5344CB8AC3E}">
        <p14:creationId xmlns:p14="http://schemas.microsoft.com/office/powerpoint/2010/main" val="3541763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Europe Slide">
    <p:spTree>
      <p:nvGrpSpPr>
        <p:cNvPr id="1" name=""/>
        <p:cNvGrpSpPr/>
        <p:nvPr/>
      </p:nvGrpSpPr>
      <p:grpSpPr>
        <a:xfrm>
          <a:off x="0" y="0"/>
          <a:ext cx="0" cy="0"/>
          <a:chOff x="0" y="0"/>
          <a:chExt cx="0" cy="0"/>
        </a:xfrm>
      </p:grpSpPr>
      <p:sp>
        <p:nvSpPr>
          <p:cNvPr id="16" name="Rectangle 15"/>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0" y="1423988"/>
            <a:ext cx="2828925" cy="2374900"/>
          </a:xfrm>
          <a:prstGeom prst="rect">
            <a:avLst/>
          </a:prstGeom>
          <a:solidFill>
            <a:schemeClr val="tx2"/>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329113" y="1951038"/>
            <a:ext cx="1095375" cy="1093787"/>
          </a:xfrm>
          <a:prstGeom prst="ellipse">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4518025" y="855663"/>
            <a:ext cx="717550" cy="715962"/>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5338763" y="1158875"/>
            <a:ext cx="717550"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5781675" y="2139950"/>
            <a:ext cx="717550"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276600" y="2139950"/>
            <a:ext cx="717550"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4518025" y="3403600"/>
            <a:ext cx="717550"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5424488" y="3044825"/>
            <a:ext cx="715962"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3613150" y="1158875"/>
            <a:ext cx="715963"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3600450" y="3019425"/>
            <a:ext cx="717550" cy="715963"/>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Arrow Connector 26"/>
          <p:cNvCxnSpPr>
            <a:endCxn id="30" idx="4"/>
          </p:cNvCxnSpPr>
          <p:nvPr/>
        </p:nvCxnSpPr>
        <p:spPr>
          <a:xfrm flipV="1">
            <a:off x="4876800" y="1571625"/>
            <a:ext cx="0" cy="379413"/>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9" idx="7"/>
            <a:endCxn id="31" idx="3"/>
          </p:cNvCxnSpPr>
          <p:nvPr/>
        </p:nvCxnSpPr>
        <p:spPr>
          <a:xfrm flipV="1">
            <a:off x="5264150" y="1770063"/>
            <a:ext cx="179388" cy="341312"/>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9" idx="6"/>
            <a:endCxn id="32" idx="2"/>
          </p:cNvCxnSpPr>
          <p:nvPr/>
        </p:nvCxnSpPr>
        <p:spPr>
          <a:xfrm>
            <a:off x="5424488" y="2497138"/>
            <a:ext cx="357187"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9" idx="4"/>
            <a:endCxn id="34" idx="0"/>
          </p:cNvCxnSpPr>
          <p:nvPr/>
        </p:nvCxnSpPr>
        <p:spPr>
          <a:xfrm>
            <a:off x="4876800" y="3044825"/>
            <a:ext cx="0" cy="358775"/>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endCxn id="33" idx="6"/>
          </p:cNvCxnSpPr>
          <p:nvPr/>
        </p:nvCxnSpPr>
        <p:spPr>
          <a:xfrm flipH="1">
            <a:off x="3994150" y="2497138"/>
            <a:ext cx="334963"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9" idx="5"/>
          </p:cNvCxnSpPr>
          <p:nvPr/>
        </p:nvCxnSpPr>
        <p:spPr>
          <a:xfrm>
            <a:off x="5264150" y="2884488"/>
            <a:ext cx="265113" cy="2651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213225" y="2884488"/>
            <a:ext cx="276225" cy="2397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36" idx="5"/>
          </p:cNvCxnSpPr>
          <p:nvPr/>
        </p:nvCxnSpPr>
        <p:spPr>
          <a:xfrm flipH="1" flipV="1">
            <a:off x="4224338" y="1770063"/>
            <a:ext cx="265112" cy="3413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chemeClr val="tx2"/>
                </a:solidFill>
                <a:latin typeface="PT Sans"/>
                <a:cs typeface="PT Sans"/>
              </a:defRPr>
            </a:lvl1pPr>
          </a:lstStyle>
          <a:p>
            <a:r>
              <a:rPr lang="lv-LV" smtClean="0"/>
              <a:t>Click to edit Master title style</a:t>
            </a:r>
            <a:endParaRPr lang="en-US" dirty="0"/>
          </a:p>
        </p:txBody>
      </p:sp>
      <p:sp>
        <p:nvSpPr>
          <p:cNvPr id="70" name="Text Placeholder 23"/>
          <p:cNvSpPr>
            <a:spLocks noGrp="1"/>
          </p:cNvSpPr>
          <p:nvPr>
            <p:ph type="body" sz="quarter" idx="28"/>
          </p:nvPr>
        </p:nvSpPr>
        <p:spPr>
          <a:xfrm>
            <a:off x="6700330" y="1252095"/>
            <a:ext cx="2194289" cy="344497"/>
          </a:xfrm>
        </p:spPr>
        <p:txBody>
          <a:bodyPr>
            <a:normAutofit/>
          </a:bodyPr>
          <a:lstStyle>
            <a:lvl1pPr marL="0" indent="0" algn="ctr">
              <a:buNone/>
              <a:defRPr sz="1400" b="1" baseline="0">
                <a:solidFill>
                  <a:schemeClr val="tx2"/>
                </a:solidFill>
                <a:latin typeface="PT Sans"/>
                <a:cs typeface="PT Sans"/>
              </a:defRPr>
            </a:lvl1pPr>
          </a:lstStyle>
          <a:p>
            <a:pPr lvl="0"/>
            <a:r>
              <a:rPr lang="lv-LV" smtClean="0"/>
              <a:t>Click to edit Master text styles</a:t>
            </a:r>
          </a:p>
        </p:txBody>
      </p:sp>
      <p:sp>
        <p:nvSpPr>
          <p:cNvPr id="71" name="Text Placeholder 26"/>
          <p:cNvSpPr>
            <a:spLocks noGrp="1"/>
          </p:cNvSpPr>
          <p:nvPr>
            <p:ph type="body" sz="quarter" idx="30"/>
          </p:nvPr>
        </p:nvSpPr>
        <p:spPr>
          <a:xfrm>
            <a:off x="6700330" y="1604320"/>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78" name="Text Placeholder 23"/>
          <p:cNvSpPr>
            <a:spLocks noGrp="1"/>
          </p:cNvSpPr>
          <p:nvPr>
            <p:ph type="body" sz="quarter" idx="31"/>
          </p:nvPr>
        </p:nvSpPr>
        <p:spPr>
          <a:xfrm>
            <a:off x="6700330" y="2532286"/>
            <a:ext cx="2194289" cy="344497"/>
          </a:xfrm>
        </p:spPr>
        <p:txBody>
          <a:bodyPr>
            <a:normAutofit/>
          </a:bodyPr>
          <a:lstStyle>
            <a:lvl1pPr marL="0" indent="0" algn="ctr">
              <a:buNone/>
              <a:defRPr sz="1400" b="1" baseline="0">
                <a:solidFill>
                  <a:schemeClr val="accent1"/>
                </a:solidFill>
                <a:latin typeface="PT Sans"/>
                <a:cs typeface="PT Sans"/>
              </a:defRPr>
            </a:lvl1pPr>
          </a:lstStyle>
          <a:p>
            <a:pPr lvl="0"/>
            <a:r>
              <a:rPr lang="lv-LV" smtClean="0"/>
              <a:t>Click to edit Master text styles</a:t>
            </a:r>
          </a:p>
        </p:txBody>
      </p:sp>
      <p:sp>
        <p:nvSpPr>
          <p:cNvPr id="79" name="Text Placeholder 26"/>
          <p:cNvSpPr>
            <a:spLocks noGrp="1"/>
          </p:cNvSpPr>
          <p:nvPr>
            <p:ph type="body" sz="quarter" idx="32"/>
          </p:nvPr>
        </p:nvSpPr>
        <p:spPr>
          <a:xfrm>
            <a:off x="6700330" y="2884511"/>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81" name="Text Placeholder 26"/>
          <p:cNvSpPr>
            <a:spLocks noGrp="1"/>
          </p:cNvSpPr>
          <p:nvPr>
            <p:ph type="body" sz="quarter" idx="21"/>
          </p:nvPr>
        </p:nvSpPr>
        <p:spPr>
          <a:xfrm>
            <a:off x="158670" y="2254251"/>
            <a:ext cx="2478311" cy="1292477"/>
          </a:xfrm>
        </p:spPr>
        <p:txBody>
          <a:bodyPr>
            <a:noAutofit/>
          </a:bodyPr>
          <a:lstStyle>
            <a:lvl1pPr marL="0" indent="0" algn="just">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82" name="Text Placeholder 23"/>
          <p:cNvSpPr>
            <a:spLocks noGrp="1"/>
          </p:cNvSpPr>
          <p:nvPr>
            <p:ph type="body" sz="quarter" idx="25"/>
          </p:nvPr>
        </p:nvSpPr>
        <p:spPr>
          <a:xfrm>
            <a:off x="4467753" y="959168"/>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dirty="0" smtClean="0"/>
              <a:t>Click to edit Master text styles</a:t>
            </a:r>
          </a:p>
        </p:txBody>
      </p:sp>
      <p:sp>
        <p:nvSpPr>
          <p:cNvPr id="83" name="Text Placeholder 23"/>
          <p:cNvSpPr>
            <a:spLocks noGrp="1"/>
          </p:cNvSpPr>
          <p:nvPr>
            <p:ph type="body" sz="quarter" idx="33"/>
          </p:nvPr>
        </p:nvSpPr>
        <p:spPr>
          <a:xfrm>
            <a:off x="4472190" y="3608470"/>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84" name="Text Placeholder 23"/>
          <p:cNvSpPr>
            <a:spLocks noGrp="1"/>
          </p:cNvSpPr>
          <p:nvPr>
            <p:ph type="body" sz="quarter" idx="34"/>
          </p:nvPr>
        </p:nvSpPr>
        <p:spPr>
          <a:xfrm>
            <a:off x="3235067" y="2330757"/>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85" name="Text Placeholder 23"/>
          <p:cNvSpPr>
            <a:spLocks noGrp="1"/>
          </p:cNvSpPr>
          <p:nvPr>
            <p:ph type="body" sz="quarter" idx="35"/>
          </p:nvPr>
        </p:nvSpPr>
        <p:spPr>
          <a:xfrm>
            <a:off x="5747380" y="2335038"/>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86" name="Text Placeholder 23"/>
          <p:cNvSpPr>
            <a:spLocks noGrp="1"/>
          </p:cNvSpPr>
          <p:nvPr>
            <p:ph type="body" sz="quarter" idx="36"/>
          </p:nvPr>
        </p:nvSpPr>
        <p:spPr>
          <a:xfrm>
            <a:off x="5292660" y="1358837"/>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87" name="Text Placeholder 23"/>
          <p:cNvSpPr>
            <a:spLocks noGrp="1"/>
          </p:cNvSpPr>
          <p:nvPr>
            <p:ph type="body" sz="quarter" idx="37"/>
          </p:nvPr>
        </p:nvSpPr>
        <p:spPr>
          <a:xfrm>
            <a:off x="3556776" y="1356583"/>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88" name="Text Placeholder 23"/>
          <p:cNvSpPr>
            <a:spLocks noGrp="1"/>
          </p:cNvSpPr>
          <p:nvPr>
            <p:ph type="body" sz="quarter" idx="38"/>
          </p:nvPr>
        </p:nvSpPr>
        <p:spPr>
          <a:xfrm>
            <a:off x="3556776" y="3224653"/>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89" name="Text Placeholder 23"/>
          <p:cNvSpPr>
            <a:spLocks noGrp="1"/>
          </p:cNvSpPr>
          <p:nvPr>
            <p:ph type="body" sz="quarter" idx="39"/>
          </p:nvPr>
        </p:nvSpPr>
        <p:spPr>
          <a:xfrm>
            <a:off x="5373069" y="3247649"/>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39" name="Slide Number Placeholder 4"/>
          <p:cNvSpPr>
            <a:spLocks noGrp="1"/>
          </p:cNvSpPr>
          <p:nvPr>
            <p:ph type="sldNum" sz="quarter" idx="40"/>
          </p:nvPr>
        </p:nvSpPr>
        <p:spPr>
          <a:xfrm>
            <a:off x="6907213" y="4730750"/>
            <a:ext cx="2133600" cy="274638"/>
          </a:xfrm>
        </p:spPr>
        <p:txBody>
          <a:bodyPr/>
          <a:lstStyle>
            <a:lvl1pPr>
              <a:defRPr sz="1400">
                <a:solidFill>
                  <a:srgbClr val="242721"/>
                </a:solidFill>
                <a:latin typeface="PT Sans"/>
                <a:cs typeface="PT Sans"/>
              </a:defRPr>
            </a:lvl1pPr>
          </a:lstStyle>
          <a:p>
            <a:pPr>
              <a:defRPr/>
            </a:pPr>
            <a:fld id="{007FE5D0-847F-DB4B-A28C-84C1012AB04A}" type="slidenum">
              <a:rPr lang="en-US" smtClean="0"/>
              <a:pPr>
                <a:defRPr/>
              </a:pPr>
              <a:t>‹#›</a:t>
            </a:fld>
            <a:endParaRPr lang="en-US" dirty="0"/>
          </a:p>
        </p:txBody>
      </p:sp>
      <p:pic>
        <p:nvPicPr>
          <p:cNvPr id="40" name="Picture 39"/>
          <p:cNvPicPr>
            <a:picLocks noChangeAspect="1"/>
          </p:cNvPicPr>
          <p:nvPr userDrawn="1"/>
        </p:nvPicPr>
        <p:blipFill>
          <a:blip r:embed="rId2"/>
          <a:stretch>
            <a:fillRect/>
          </a:stretch>
        </p:blipFill>
        <p:spPr>
          <a:xfrm>
            <a:off x="110068" y="143756"/>
            <a:ext cx="785791" cy="280953"/>
          </a:xfrm>
          <a:prstGeom prst="rect">
            <a:avLst/>
          </a:prstGeom>
        </p:spPr>
      </p:pic>
      <p:sp>
        <p:nvSpPr>
          <p:cNvPr id="41" name="Text Placeholder 3"/>
          <p:cNvSpPr>
            <a:spLocks noGrp="1"/>
          </p:cNvSpPr>
          <p:nvPr>
            <p:ph type="body" sz="quarter" idx="20" hasCustomPrompt="1"/>
          </p:nvPr>
        </p:nvSpPr>
        <p:spPr>
          <a:xfrm>
            <a:off x="0" y="1692276"/>
            <a:ext cx="2828925" cy="561975"/>
          </a:xfrm>
        </p:spPr>
        <p:txBody>
          <a:bodyPr/>
          <a:lstStyle>
            <a:lvl1pPr marL="0" indent="0" algn="ctr">
              <a:buNone/>
              <a:defRPr sz="2000" b="1">
                <a:solidFill>
                  <a:schemeClr val="bg1"/>
                </a:solidFill>
              </a:defRPr>
            </a:lvl1pPr>
          </a:lstStyle>
          <a:p>
            <a:pPr lvl="0"/>
            <a:r>
              <a:rPr lang="lv-LV" dirty="0" smtClean="0"/>
              <a:t>Nosaukums</a:t>
            </a:r>
            <a:endParaRPr lang="en-US" dirty="0"/>
          </a:p>
        </p:txBody>
      </p:sp>
    </p:spTree>
    <p:extLst>
      <p:ext uri="{BB962C8B-B14F-4D97-AF65-F5344CB8AC3E}">
        <p14:creationId xmlns:p14="http://schemas.microsoft.com/office/powerpoint/2010/main" val="3039574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Graphic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43" name="Text Placeholder 26"/>
          <p:cNvSpPr>
            <a:spLocks noGrp="1"/>
          </p:cNvSpPr>
          <p:nvPr>
            <p:ph type="body" sz="quarter" idx="17"/>
          </p:nvPr>
        </p:nvSpPr>
        <p:spPr>
          <a:xfrm>
            <a:off x="468086" y="3740730"/>
            <a:ext cx="7990116"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 name="Chart Placeholder 2"/>
          <p:cNvSpPr>
            <a:spLocks noGrp="1"/>
          </p:cNvSpPr>
          <p:nvPr>
            <p:ph type="chart" sz="quarter" idx="18"/>
          </p:nvPr>
        </p:nvSpPr>
        <p:spPr>
          <a:xfrm>
            <a:off x="468313" y="1212850"/>
            <a:ext cx="7989887" cy="2527300"/>
          </a:xfrm>
        </p:spPr>
        <p:txBody>
          <a:bodyPr rtlCol="0">
            <a:normAutofit/>
          </a:bodyPr>
          <a:lstStyle/>
          <a:p>
            <a:pPr lvl="0"/>
            <a:r>
              <a:rPr lang="lv-LV" noProof="0" smtClean="0"/>
              <a:t>Click icon to add chart</a:t>
            </a:r>
            <a:endParaRPr lang="en-US" noProof="0"/>
          </a:p>
        </p:txBody>
      </p:sp>
      <p:sp>
        <p:nvSpPr>
          <p:cNvPr id="8" name="Slide Number Placeholder 4"/>
          <p:cNvSpPr>
            <a:spLocks noGrp="1"/>
          </p:cNvSpPr>
          <p:nvPr>
            <p:ph type="sldNum" sz="quarter" idx="19"/>
          </p:nvPr>
        </p:nvSpPr>
        <p:spPr>
          <a:xfrm>
            <a:off x="6907213" y="4730750"/>
            <a:ext cx="2133600" cy="274638"/>
          </a:xfrm>
        </p:spPr>
        <p:txBody>
          <a:bodyPr/>
          <a:lstStyle>
            <a:lvl1pPr>
              <a:defRPr sz="1400">
                <a:solidFill>
                  <a:srgbClr val="242721"/>
                </a:solidFill>
                <a:latin typeface="PT Sans"/>
                <a:cs typeface="PT Sans"/>
              </a:defRPr>
            </a:lvl1pPr>
          </a:lstStyle>
          <a:p>
            <a:pPr>
              <a:defRPr/>
            </a:pPr>
            <a:fld id="{02711044-BCD7-1A4B-95CA-6370E73FA4B4}" type="slidenum">
              <a:rPr lang="en-US" smtClean="0"/>
              <a:pPr>
                <a:defRPr/>
              </a:pPr>
              <a:t>‹#›</a:t>
            </a:fld>
            <a:endParaRPr lang="en-US" dirty="0"/>
          </a:p>
        </p:txBody>
      </p:sp>
      <p:pic>
        <p:nvPicPr>
          <p:cNvPr id="9" name="Picture 8"/>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308920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eft Side">
    <p:spTree>
      <p:nvGrpSpPr>
        <p:cNvPr id="1" name=""/>
        <p:cNvGrpSpPr/>
        <p:nvPr/>
      </p:nvGrpSpPr>
      <p:grpSpPr>
        <a:xfrm>
          <a:off x="0" y="0"/>
          <a:ext cx="0" cy="0"/>
          <a:chOff x="0" y="0"/>
          <a:chExt cx="0" cy="0"/>
        </a:xfrm>
      </p:grpSpPr>
      <p:sp>
        <p:nvSpPr>
          <p:cNvPr id="5" name="Rectangle 4"/>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9"/>
          <p:cNvSpPr>
            <a:spLocks noGrp="1"/>
          </p:cNvSpPr>
          <p:nvPr>
            <p:ph type="title"/>
          </p:nvPr>
        </p:nvSpPr>
        <p:spPr>
          <a:xfrm>
            <a:off x="0" y="2700622"/>
            <a:ext cx="4109357" cy="356450"/>
          </a:xfrm>
        </p:spPr>
        <p:txBody>
          <a:bodyPr>
            <a:noAutofit/>
          </a:bodyPr>
          <a:lstStyle>
            <a:lvl1pPr marL="144000" algn="l">
              <a:defRPr sz="1600" b="1">
                <a:solidFill>
                  <a:srgbClr val="073E87"/>
                </a:solidFill>
                <a:latin typeface="PT Sans"/>
                <a:cs typeface="PT Sans"/>
              </a:defRPr>
            </a:lvl1pPr>
          </a:lstStyle>
          <a:p>
            <a:r>
              <a:rPr lang="lv-LV" dirty="0" smtClean="0"/>
              <a:t>Click to edit Master title style</a:t>
            </a:r>
            <a:endParaRPr lang="en-US" dirty="0"/>
          </a:p>
        </p:txBody>
      </p:sp>
      <p:sp>
        <p:nvSpPr>
          <p:cNvPr id="16" name="Text Placeholder 15"/>
          <p:cNvSpPr>
            <a:spLocks noGrp="1"/>
          </p:cNvSpPr>
          <p:nvPr>
            <p:ph type="body" sz="quarter" idx="13"/>
          </p:nvPr>
        </p:nvSpPr>
        <p:spPr>
          <a:xfrm>
            <a:off x="-1" y="3066370"/>
            <a:ext cx="4109357" cy="1151843"/>
          </a:xfrm>
        </p:spPr>
        <p:txBody>
          <a:bodyPr>
            <a:noAutofit/>
          </a:bodyPr>
          <a:lstStyle>
            <a:lvl1pPr marL="144000" indent="0">
              <a:buFont typeface="Arial"/>
              <a:buNone/>
              <a:defRPr sz="1400">
                <a:latin typeface="PT Sans"/>
                <a:cs typeface="PT Sans"/>
              </a:defRPr>
            </a:lvl1pPr>
            <a:lvl2pPr marL="457200" indent="0">
              <a:buFont typeface="Arial"/>
              <a:buNone/>
              <a:defRPr sz="1400"/>
            </a:lvl2pPr>
            <a:lvl3pPr marL="914400" indent="0">
              <a:buFont typeface="Arial"/>
              <a:buNone/>
              <a:defRPr sz="1200"/>
            </a:lvl3pPr>
            <a:lvl4pPr marL="1371600" indent="0">
              <a:buFont typeface="Arial"/>
              <a:buNone/>
              <a:defRPr sz="1100"/>
            </a:lvl4pPr>
            <a:lvl5pPr marL="1828800" indent="0">
              <a:buFont typeface="Arial"/>
              <a:buNone/>
              <a:defRPr sz="1050"/>
            </a:lvl5pPr>
          </a:lstStyle>
          <a:p>
            <a:pPr lvl="0"/>
            <a:r>
              <a:rPr lang="lv-LV" smtClean="0"/>
              <a:t>Click to edit Master text styles</a:t>
            </a:r>
          </a:p>
        </p:txBody>
      </p:sp>
      <p:sp>
        <p:nvSpPr>
          <p:cNvPr id="7" name="Slide Number Placeholder 4"/>
          <p:cNvSpPr>
            <a:spLocks noGrp="1"/>
          </p:cNvSpPr>
          <p:nvPr>
            <p:ph type="sldNum" sz="quarter" idx="15"/>
          </p:nvPr>
        </p:nvSpPr>
        <p:spPr>
          <a:xfrm>
            <a:off x="6907213" y="4730750"/>
            <a:ext cx="2133600" cy="274638"/>
          </a:xfrm>
        </p:spPr>
        <p:txBody>
          <a:bodyPr/>
          <a:lstStyle>
            <a:lvl1pPr>
              <a:defRPr sz="1400">
                <a:solidFill>
                  <a:srgbClr val="242721"/>
                </a:solidFill>
                <a:latin typeface="PT Sans"/>
                <a:cs typeface="PT Sans"/>
              </a:defRPr>
            </a:lvl1pPr>
          </a:lstStyle>
          <a:p>
            <a:pPr>
              <a:defRPr/>
            </a:pPr>
            <a:fld id="{2083E7B2-8CB4-D94A-9E60-91B25C69C0E4}" type="slidenum">
              <a:rPr lang="en-US" smtClean="0"/>
              <a:pPr>
                <a:defRPr/>
              </a:pPr>
              <a:t>‹#›</a:t>
            </a:fld>
            <a:endParaRPr lang="en-US" dirty="0"/>
          </a:p>
        </p:txBody>
      </p:sp>
      <p:pic>
        <p:nvPicPr>
          <p:cNvPr id="8" name="Picture 7"/>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773426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phic Stacked Slide">
    <p:spTree>
      <p:nvGrpSpPr>
        <p:cNvPr id="1" name=""/>
        <p:cNvGrpSpPr/>
        <p:nvPr/>
      </p:nvGrpSpPr>
      <p:grpSpPr>
        <a:xfrm>
          <a:off x="0" y="0"/>
          <a:ext cx="0" cy="0"/>
          <a:chOff x="0" y="0"/>
          <a:chExt cx="0" cy="0"/>
        </a:xfrm>
      </p:grpSpPr>
      <p:sp>
        <p:nvSpPr>
          <p:cNvPr id="7" name="Rectangle 6"/>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4B87"/>
              </a:solidFill>
            </a:endParaRPr>
          </a:p>
        </p:txBody>
      </p:sp>
      <p:sp>
        <p:nvSpPr>
          <p:cNvPr id="8" name="Rectangle 7"/>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4B87"/>
              </a:solidFill>
            </a:endParaRPr>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19" name="Text Placeholder 26"/>
          <p:cNvSpPr>
            <a:spLocks noGrp="1"/>
          </p:cNvSpPr>
          <p:nvPr>
            <p:ph type="body" sz="quarter" idx="17"/>
          </p:nvPr>
        </p:nvSpPr>
        <p:spPr>
          <a:xfrm>
            <a:off x="468086" y="1223821"/>
            <a:ext cx="7990116"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21" name="Text Placeholder 23"/>
          <p:cNvSpPr>
            <a:spLocks noGrp="1"/>
          </p:cNvSpPr>
          <p:nvPr>
            <p:ph type="body" sz="quarter" idx="28"/>
          </p:nvPr>
        </p:nvSpPr>
        <p:spPr>
          <a:xfrm>
            <a:off x="6263913" y="1979765"/>
            <a:ext cx="2194289" cy="344497"/>
          </a:xfrm>
        </p:spPr>
        <p:txBody>
          <a:bodyPr>
            <a:normAutofit/>
          </a:bodyPr>
          <a:lstStyle>
            <a:lvl1pPr marL="0" indent="0" algn="ctr">
              <a:buNone/>
              <a:defRPr sz="1400" b="1" baseline="0">
                <a:solidFill>
                  <a:srgbClr val="004B87"/>
                </a:solidFill>
                <a:latin typeface="PT Sans"/>
                <a:cs typeface="PT Sans"/>
              </a:defRPr>
            </a:lvl1pPr>
          </a:lstStyle>
          <a:p>
            <a:pPr lvl="0"/>
            <a:r>
              <a:rPr lang="lv-LV" smtClean="0"/>
              <a:t>Click to edit Master text styles</a:t>
            </a:r>
          </a:p>
        </p:txBody>
      </p:sp>
      <p:sp>
        <p:nvSpPr>
          <p:cNvPr id="23" name="Text Placeholder 26"/>
          <p:cNvSpPr>
            <a:spLocks noGrp="1"/>
          </p:cNvSpPr>
          <p:nvPr>
            <p:ph type="body" sz="quarter" idx="30"/>
          </p:nvPr>
        </p:nvSpPr>
        <p:spPr>
          <a:xfrm>
            <a:off x="6263913" y="2331990"/>
            <a:ext cx="2194289" cy="1847465"/>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4" name="Chart Placeholder 3"/>
          <p:cNvSpPr>
            <a:spLocks noGrp="1"/>
          </p:cNvSpPr>
          <p:nvPr>
            <p:ph type="chart" sz="quarter" idx="31"/>
          </p:nvPr>
        </p:nvSpPr>
        <p:spPr>
          <a:xfrm>
            <a:off x="468313" y="1979613"/>
            <a:ext cx="5618162" cy="2200275"/>
          </a:xfrm>
        </p:spPr>
        <p:txBody>
          <a:bodyPr rtlCol="0">
            <a:normAutofit/>
          </a:bodyPr>
          <a:lstStyle/>
          <a:p>
            <a:pPr lvl="0"/>
            <a:r>
              <a:rPr lang="lv-LV" noProof="0" smtClean="0"/>
              <a:t>Click icon to add chart</a:t>
            </a:r>
            <a:endParaRPr lang="en-US" noProof="0"/>
          </a:p>
        </p:txBody>
      </p:sp>
      <p:sp>
        <p:nvSpPr>
          <p:cNvPr id="10" name="Slide Number Placeholder 4"/>
          <p:cNvSpPr>
            <a:spLocks noGrp="1"/>
          </p:cNvSpPr>
          <p:nvPr>
            <p:ph type="sldNum" sz="quarter" idx="32"/>
          </p:nvPr>
        </p:nvSpPr>
        <p:spPr>
          <a:xfrm>
            <a:off x="6907213" y="4730750"/>
            <a:ext cx="2133600" cy="274638"/>
          </a:xfrm>
        </p:spPr>
        <p:txBody>
          <a:bodyPr/>
          <a:lstStyle>
            <a:lvl1pPr>
              <a:defRPr sz="1400">
                <a:solidFill>
                  <a:srgbClr val="242721"/>
                </a:solidFill>
              </a:defRPr>
            </a:lvl1pPr>
          </a:lstStyle>
          <a:p>
            <a:pPr>
              <a:defRPr/>
            </a:pPr>
            <a:fld id="{51C10FB9-81E1-6C4B-BED7-51984FC3337F}" type="slidenum">
              <a:rPr lang="en-US"/>
              <a:pPr>
                <a:defRPr/>
              </a:pPr>
              <a:t>‹#›</a:t>
            </a:fld>
            <a:endParaRPr lang="en-US" dirty="0"/>
          </a:p>
        </p:txBody>
      </p:sp>
      <p:pic>
        <p:nvPicPr>
          <p:cNvPr id="12" name="Picture 11"/>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242970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ic Important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0" y="3267075"/>
            <a:ext cx="9144000" cy="1014413"/>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p:cNvSpPr txBox="1">
            <a:spLocks noChangeArrowheads="1"/>
          </p:cNvSpPr>
          <p:nvPr/>
        </p:nvSpPr>
        <p:spPr bwMode="auto">
          <a:xfrm>
            <a:off x="287338" y="3440113"/>
            <a:ext cx="3111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defRPr/>
            </a:pPr>
            <a:r>
              <a:rPr lang="en-US" sz="3600" b="1" smtClean="0">
                <a:solidFill>
                  <a:srgbClr val="FFFFFF"/>
                </a:solidFill>
                <a:latin typeface="Franklin Gothic Medium" charset="0"/>
                <a:cs typeface="Franklin Gothic Medium" charset="0"/>
              </a:rPr>
              <a:t>!</a:t>
            </a:r>
          </a:p>
        </p:txBody>
      </p:sp>
      <p:sp>
        <p:nvSpPr>
          <p:cNvPr id="8" name="Rectangle 7"/>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19" name="Text Placeholder 26"/>
          <p:cNvSpPr>
            <a:spLocks noGrp="1"/>
          </p:cNvSpPr>
          <p:nvPr>
            <p:ph type="body" sz="quarter" idx="17"/>
          </p:nvPr>
        </p:nvSpPr>
        <p:spPr>
          <a:xfrm>
            <a:off x="731849" y="3463638"/>
            <a:ext cx="8290593" cy="662217"/>
          </a:xfrm>
        </p:spPr>
        <p:txBody>
          <a:bodyPr>
            <a:noAutofit/>
          </a:bodyPr>
          <a:lstStyle>
            <a:lvl1pPr marL="0" indent="0" algn="l">
              <a:lnSpc>
                <a:spcPts val="1500"/>
              </a:lnSpc>
              <a:buNone/>
              <a:defRPr sz="1000">
                <a:solidFill>
                  <a:schemeClr val="bg1"/>
                </a:solidFill>
                <a:latin typeface="PT Sans"/>
                <a:cs typeface="PT Sans"/>
              </a:defRPr>
            </a:lvl1pPr>
          </a:lstStyle>
          <a:p>
            <a:pPr lvl="0"/>
            <a:r>
              <a:rPr lang="lv-LV" smtClean="0"/>
              <a:t>Click to edit Master text styles</a:t>
            </a:r>
          </a:p>
        </p:txBody>
      </p:sp>
      <p:sp>
        <p:nvSpPr>
          <p:cNvPr id="3" name="Chart Placeholder 2"/>
          <p:cNvSpPr>
            <a:spLocks noGrp="1"/>
          </p:cNvSpPr>
          <p:nvPr>
            <p:ph type="chart" sz="quarter" idx="18"/>
          </p:nvPr>
        </p:nvSpPr>
        <p:spPr>
          <a:xfrm>
            <a:off x="242888" y="1159450"/>
            <a:ext cx="8778875" cy="2049463"/>
          </a:xfrm>
        </p:spPr>
        <p:txBody>
          <a:bodyPr rtlCol="0">
            <a:normAutofit/>
          </a:bodyPr>
          <a:lstStyle/>
          <a:p>
            <a:pPr lvl="0"/>
            <a:r>
              <a:rPr lang="lv-LV" noProof="0" smtClean="0"/>
              <a:t>Click icon to add chart</a:t>
            </a:r>
            <a:endParaRPr lang="en-US" noProof="0"/>
          </a:p>
        </p:txBody>
      </p:sp>
      <p:sp>
        <p:nvSpPr>
          <p:cNvPr id="10" name="Slide Number Placeholder 4"/>
          <p:cNvSpPr>
            <a:spLocks noGrp="1"/>
          </p:cNvSpPr>
          <p:nvPr>
            <p:ph type="sldNum" sz="quarter" idx="19"/>
          </p:nvPr>
        </p:nvSpPr>
        <p:spPr>
          <a:xfrm>
            <a:off x="6907213" y="4730750"/>
            <a:ext cx="2133600" cy="274638"/>
          </a:xfrm>
        </p:spPr>
        <p:txBody>
          <a:bodyPr/>
          <a:lstStyle>
            <a:lvl1pPr>
              <a:defRPr sz="1400">
                <a:solidFill>
                  <a:srgbClr val="242721"/>
                </a:solidFill>
                <a:latin typeface="PT Sans"/>
                <a:cs typeface="PT Sans"/>
              </a:defRPr>
            </a:lvl1pPr>
          </a:lstStyle>
          <a:p>
            <a:pPr>
              <a:defRPr/>
            </a:pPr>
            <a:fld id="{A8021C8C-591A-344C-B9F3-20B752999827}" type="slidenum">
              <a:rPr lang="en-US" smtClean="0"/>
              <a:pPr>
                <a:defRPr/>
              </a:pPr>
              <a:t>‹#›</a:t>
            </a:fld>
            <a:endParaRPr lang="en-US" dirty="0"/>
          </a:p>
        </p:txBody>
      </p:sp>
      <p:pic>
        <p:nvPicPr>
          <p:cNvPr id="12" name="Picture 11"/>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243985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Full Color Right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315075" y="1228725"/>
            <a:ext cx="2828925" cy="2997200"/>
          </a:xfrm>
          <a:prstGeom prst="rect">
            <a:avLst/>
          </a:prstGeom>
          <a:solidFill>
            <a:srgbClr val="004B87"/>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81" name="Text Placeholder 26"/>
          <p:cNvSpPr>
            <a:spLocks noGrp="1"/>
          </p:cNvSpPr>
          <p:nvPr>
            <p:ph type="body" sz="quarter" idx="21"/>
          </p:nvPr>
        </p:nvSpPr>
        <p:spPr>
          <a:xfrm>
            <a:off x="6472782" y="1789545"/>
            <a:ext cx="2478311" cy="2182091"/>
          </a:xfrm>
        </p:spPr>
        <p:txBody>
          <a:bodyPr>
            <a:noAutofit/>
          </a:bodyPr>
          <a:lstStyle>
            <a:lvl1pPr marL="0" indent="0" algn="just">
              <a:lnSpc>
                <a:spcPts val="1500"/>
              </a:lnSpc>
              <a:buNone/>
              <a:defRPr sz="1000">
                <a:solidFill>
                  <a:srgbClr val="FFFFFF"/>
                </a:solidFill>
                <a:latin typeface="PT Sans"/>
                <a:cs typeface="PT Sans"/>
              </a:defRPr>
            </a:lvl1pPr>
          </a:lstStyle>
          <a:p>
            <a:pPr lvl="0"/>
            <a:r>
              <a:rPr lang="lv-LV" smtClean="0"/>
              <a:t>Click to edit Master text styles</a:t>
            </a:r>
          </a:p>
        </p:txBody>
      </p:sp>
      <p:sp>
        <p:nvSpPr>
          <p:cNvPr id="3" name="Chart Placeholder 2"/>
          <p:cNvSpPr>
            <a:spLocks noGrp="1"/>
          </p:cNvSpPr>
          <p:nvPr>
            <p:ph type="chart" sz="quarter" idx="22"/>
          </p:nvPr>
        </p:nvSpPr>
        <p:spPr>
          <a:xfrm>
            <a:off x="109538" y="1228355"/>
            <a:ext cx="5894387" cy="2997570"/>
          </a:xfrm>
        </p:spPr>
        <p:txBody>
          <a:bodyPr rtlCol="0">
            <a:normAutofit/>
          </a:bodyPr>
          <a:lstStyle/>
          <a:p>
            <a:pPr lvl="0"/>
            <a:r>
              <a:rPr lang="lv-LV" noProof="0" smtClean="0"/>
              <a:t>Click icon to add chart</a:t>
            </a:r>
            <a:endParaRPr lang="en-US" noProof="0"/>
          </a:p>
        </p:txBody>
      </p:sp>
      <p:sp>
        <p:nvSpPr>
          <p:cNvPr id="10" name="Slide Number Placeholder 4"/>
          <p:cNvSpPr>
            <a:spLocks noGrp="1"/>
          </p:cNvSpPr>
          <p:nvPr>
            <p:ph type="sldNum" sz="quarter" idx="23"/>
          </p:nvPr>
        </p:nvSpPr>
        <p:spPr>
          <a:xfrm>
            <a:off x="6907213" y="4730750"/>
            <a:ext cx="2133600" cy="274638"/>
          </a:xfrm>
        </p:spPr>
        <p:txBody>
          <a:bodyPr/>
          <a:lstStyle>
            <a:lvl1pPr>
              <a:defRPr sz="1400">
                <a:solidFill>
                  <a:srgbClr val="242721"/>
                </a:solidFill>
                <a:latin typeface="PT Sans"/>
                <a:cs typeface="PT Sans"/>
              </a:defRPr>
            </a:lvl1pPr>
          </a:lstStyle>
          <a:p>
            <a:pPr>
              <a:defRPr/>
            </a:pPr>
            <a:fld id="{086130FC-B56D-D740-9FFC-2FED769D118F}" type="slidenum">
              <a:rPr lang="en-US" smtClean="0"/>
              <a:pPr>
                <a:defRPr/>
              </a:pPr>
              <a:t>‹#›</a:t>
            </a:fld>
            <a:endParaRPr lang="en-US" dirty="0"/>
          </a:p>
        </p:txBody>
      </p:sp>
      <p:pic>
        <p:nvPicPr>
          <p:cNvPr id="12" name="Picture 11"/>
          <p:cNvPicPr>
            <a:picLocks noChangeAspect="1"/>
          </p:cNvPicPr>
          <p:nvPr userDrawn="1"/>
        </p:nvPicPr>
        <p:blipFill>
          <a:blip r:embed="rId2"/>
          <a:stretch>
            <a:fillRect/>
          </a:stretch>
        </p:blipFill>
        <p:spPr>
          <a:xfrm>
            <a:off x="110068" y="143756"/>
            <a:ext cx="785791" cy="280953"/>
          </a:xfrm>
          <a:prstGeom prst="rect">
            <a:avLst/>
          </a:prstGeom>
        </p:spPr>
      </p:pic>
      <p:sp>
        <p:nvSpPr>
          <p:cNvPr id="13" name="Text Placeholder 3"/>
          <p:cNvSpPr>
            <a:spLocks noGrp="1"/>
          </p:cNvSpPr>
          <p:nvPr>
            <p:ph type="body" sz="quarter" idx="20" hasCustomPrompt="1"/>
          </p:nvPr>
        </p:nvSpPr>
        <p:spPr>
          <a:xfrm>
            <a:off x="6315074" y="1237030"/>
            <a:ext cx="2828925" cy="552515"/>
          </a:xfrm>
        </p:spPr>
        <p:txBody>
          <a:bodyPr/>
          <a:lstStyle>
            <a:lvl1pPr marL="0" indent="0" algn="ctr">
              <a:buNone/>
              <a:defRPr sz="2400" b="1">
                <a:solidFill>
                  <a:schemeClr val="bg1"/>
                </a:solidFill>
              </a:defRPr>
            </a:lvl1pPr>
          </a:lstStyle>
          <a:p>
            <a:pPr lvl="0"/>
            <a:r>
              <a:rPr lang="lv-LV" dirty="0" smtClean="0"/>
              <a:t>Nosaukums</a:t>
            </a:r>
            <a:endParaRPr lang="en-US" dirty="0"/>
          </a:p>
        </p:txBody>
      </p:sp>
    </p:spTree>
    <p:extLst>
      <p:ext uri="{BB962C8B-B14F-4D97-AF65-F5344CB8AC3E}">
        <p14:creationId xmlns:p14="http://schemas.microsoft.com/office/powerpoint/2010/main" val="1514059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ffe Brea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4510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Elipse 1"/>
          <p:cNvSpPr/>
          <p:nvPr/>
        </p:nvSpPr>
        <p:spPr>
          <a:xfrm>
            <a:off x="422275" y="1346200"/>
            <a:ext cx="2582863" cy="2582863"/>
          </a:xfrm>
          <a:prstGeom prst="ellipse">
            <a:avLst/>
          </a:prstGeom>
          <a:noFill/>
          <a:ln w="571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3" name="Elipse 2"/>
          <p:cNvSpPr/>
          <p:nvPr/>
        </p:nvSpPr>
        <p:spPr>
          <a:xfrm>
            <a:off x="2320925" y="1617663"/>
            <a:ext cx="1789113" cy="1787525"/>
          </a:xfrm>
          <a:prstGeom prst="ellipse">
            <a:avLst/>
          </a:prstGeom>
          <a:solidFill>
            <a:srgbClr val="FFFFFF"/>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solidFill>
                <a:srgbClr val="28A73B"/>
              </a:solidFill>
            </a:endParaRPr>
          </a:p>
        </p:txBody>
      </p:sp>
      <p:sp>
        <p:nvSpPr>
          <p:cNvPr id="15" name="Elipse 3"/>
          <p:cNvSpPr/>
          <p:nvPr/>
        </p:nvSpPr>
        <p:spPr>
          <a:xfrm>
            <a:off x="1873250" y="2687638"/>
            <a:ext cx="1435100" cy="1435100"/>
          </a:xfrm>
          <a:prstGeom prst="ellipse">
            <a:avLst/>
          </a:prstGeom>
          <a:solidFill>
            <a:srgbClr val="FFFFFF"/>
          </a:solidFill>
          <a:ln w="571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6" name="Rectangle 15"/>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17" name="Text Placeholder 23"/>
          <p:cNvSpPr>
            <a:spLocks noGrp="1"/>
          </p:cNvSpPr>
          <p:nvPr>
            <p:ph type="body" sz="quarter" idx="29"/>
          </p:nvPr>
        </p:nvSpPr>
        <p:spPr>
          <a:xfrm>
            <a:off x="790030" y="2203510"/>
            <a:ext cx="1531164" cy="968887"/>
          </a:xfrm>
        </p:spPr>
        <p:txBody>
          <a:bodyPr>
            <a:normAutofit/>
          </a:bodyPr>
          <a:lstStyle>
            <a:lvl1pPr marL="0" indent="0" algn="ctr">
              <a:buNone/>
              <a:defRPr sz="4000" b="1" baseline="0">
                <a:solidFill>
                  <a:srgbClr val="004B87"/>
                </a:solidFill>
                <a:latin typeface="PT Sans"/>
                <a:cs typeface="PT Sans"/>
              </a:defRPr>
            </a:lvl1pPr>
          </a:lstStyle>
          <a:p>
            <a:pPr lvl="0"/>
            <a:r>
              <a:rPr lang="lv-LV" dirty="0" smtClean="0"/>
              <a:t>Click to edit Master text styles</a:t>
            </a:r>
          </a:p>
        </p:txBody>
      </p:sp>
      <p:sp>
        <p:nvSpPr>
          <p:cNvPr id="18" name="Text Placeholder 23"/>
          <p:cNvSpPr>
            <a:spLocks noGrp="1"/>
          </p:cNvSpPr>
          <p:nvPr>
            <p:ph type="body" sz="quarter" idx="30"/>
          </p:nvPr>
        </p:nvSpPr>
        <p:spPr>
          <a:xfrm>
            <a:off x="2450504" y="2102547"/>
            <a:ext cx="1531164" cy="968887"/>
          </a:xfrm>
        </p:spPr>
        <p:txBody>
          <a:bodyPr>
            <a:normAutofit/>
          </a:bodyPr>
          <a:lstStyle>
            <a:lvl1pPr marL="0" indent="0" algn="ctr">
              <a:buNone/>
              <a:defRPr sz="4000" b="1" baseline="0">
                <a:solidFill>
                  <a:schemeClr val="accent1"/>
                </a:solidFill>
                <a:latin typeface="PT Sans"/>
                <a:cs typeface="PT Sans"/>
              </a:defRPr>
            </a:lvl1pPr>
          </a:lstStyle>
          <a:p>
            <a:pPr lvl="0"/>
            <a:r>
              <a:rPr lang="lv-LV" dirty="0" smtClean="0"/>
              <a:t>Click to edit Master text styles</a:t>
            </a:r>
          </a:p>
        </p:txBody>
      </p:sp>
      <p:sp>
        <p:nvSpPr>
          <p:cNvPr id="19" name="Text Placeholder 23"/>
          <p:cNvSpPr>
            <a:spLocks noGrp="1"/>
          </p:cNvSpPr>
          <p:nvPr>
            <p:ph type="body" sz="quarter" idx="31"/>
          </p:nvPr>
        </p:nvSpPr>
        <p:spPr>
          <a:xfrm>
            <a:off x="2025631" y="3071434"/>
            <a:ext cx="1184005" cy="780897"/>
          </a:xfrm>
        </p:spPr>
        <p:txBody>
          <a:bodyPr>
            <a:normAutofit/>
          </a:bodyPr>
          <a:lstStyle>
            <a:lvl1pPr marL="0" indent="0" algn="ctr">
              <a:buNone/>
              <a:defRPr sz="4000" b="1" baseline="0">
                <a:solidFill>
                  <a:schemeClr val="accent2"/>
                </a:solidFill>
                <a:latin typeface="PT Sans"/>
                <a:cs typeface="PT Sans"/>
              </a:defRPr>
            </a:lvl1pPr>
          </a:lstStyle>
          <a:p>
            <a:pPr lvl="0"/>
            <a:r>
              <a:rPr lang="lv-LV" dirty="0" smtClean="0"/>
              <a:t>Click to edit Master text styles</a:t>
            </a:r>
          </a:p>
        </p:txBody>
      </p:sp>
      <p:sp>
        <p:nvSpPr>
          <p:cNvPr id="20" name="Text Placeholder 23"/>
          <p:cNvSpPr>
            <a:spLocks noGrp="1"/>
          </p:cNvSpPr>
          <p:nvPr>
            <p:ph type="body" sz="quarter" idx="28"/>
          </p:nvPr>
        </p:nvSpPr>
        <p:spPr>
          <a:xfrm>
            <a:off x="4712695" y="957905"/>
            <a:ext cx="2194289" cy="344497"/>
          </a:xfrm>
        </p:spPr>
        <p:txBody>
          <a:bodyPr>
            <a:normAutofit/>
          </a:bodyPr>
          <a:lstStyle>
            <a:lvl1pPr marL="0" indent="0" algn="l">
              <a:buNone/>
              <a:defRPr sz="1400" b="1" baseline="0">
                <a:solidFill>
                  <a:srgbClr val="004B87"/>
                </a:solidFill>
                <a:latin typeface="PT Sans"/>
                <a:cs typeface="PT Sans"/>
              </a:defRPr>
            </a:lvl1pPr>
          </a:lstStyle>
          <a:p>
            <a:pPr lvl="0"/>
            <a:r>
              <a:rPr lang="lv-LV" smtClean="0"/>
              <a:t>Click to edit Master text styles</a:t>
            </a:r>
          </a:p>
        </p:txBody>
      </p:sp>
      <p:sp>
        <p:nvSpPr>
          <p:cNvPr id="21" name="Text Placeholder 26"/>
          <p:cNvSpPr>
            <a:spLocks noGrp="1"/>
          </p:cNvSpPr>
          <p:nvPr>
            <p:ph type="body" sz="quarter" idx="32"/>
          </p:nvPr>
        </p:nvSpPr>
        <p:spPr>
          <a:xfrm>
            <a:off x="4712695" y="1340372"/>
            <a:ext cx="4073396" cy="662217"/>
          </a:xfrm>
        </p:spPr>
        <p:txBody>
          <a:bodyPr>
            <a:noAutofit/>
          </a:bodyPr>
          <a:lstStyle>
            <a:lvl1pPr marL="0" indent="0" algn="l">
              <a:lnSpc>
                <a:spcPts val="1500"/>
              </a:lnSpc>
              <a:buNone/>
              <a:defRPr sz="1000">
                <a:latin typeface="PT Sans"/>
                <a:cs typeface="PT Sans"/>
              </a:defRPr>
            </a:lvl1pPr>
          </a:lstStyle>
          <a:p>
            <a:pPr lvl="0"/>
            <a:r>
              <a:rPr lang="lv-LV" smtClean="0"/>
              <a:t>Click to edit Master text styles</a:t>
            </a:r>
          </a:p>
        </p:txBody>
      </p:sp>
      <p:sp>
        <p:nvSpPr>
          <p:cNvPr id="22" name="Text Placeholder 23"/>
          <p:cNvSpPr>
            <a:spLocks noGrp="1"/>
          </p:cNvSpPr>
          <p:nvPr>
            <p:ph type="body" sz="quarter" idx="33"/>
          </p:nvPr>
        </p:nvSpPr>
        <p:spPr>
          <a:xfrm>
            <a:off x="4712695" y="2138085"/>
            <a:ext cx="2194289" cy="344497"/>
          </a:xfrm>
        </p:spPr>
        <p:txBody>
          <a:bodyPr>
            <a:normAutofit/>
          </a:bodyPr>
          <a:lstStyle>
            <a:lvl1pPr marL="0" indent="0" algn="l">
              <a:buNone/>
              <a:defRPr sz="1400" b="1" baseline="0">
                <a:solidFill>
                  <a:schemeClr val="accent1"/>
                </a:solidFill>
                <a:latin typeface="PT Sans"/>
                <a:cs typeface="PT Sans"/>
              </a:defRPr>
            </a:lvl1pPr>
          </a:lstStyle>
          <a:p>
            <a:pPr lvl="0"/>
            <a:r>
              <a:rPr lang="lv-LV" smtClean="0"/>
              <a:t>Click to edit Master text styles</a:t>
            </a:r>
          </a:p>
        </p:txBody>
      </p:sp>
      <p:sp>
        <p:nvSpPr>
          <p:cNvPr id="23" name="Text Placeholder 26"/>
          <p:cNvSpPr>
            <a:spLocks noGrp="1"/>
          </p:cNvSpPr>
          <p:nvPr>
            <p:ph type="body" sz="quarter" idx="34"/>
          </p:nvPr>
        </p:nvSpPr>
        <p:spPr>
          <a:xfrm>
            <a:off x="4712695" y="2520552"/>
            <a:ext cx="4073396" cy="662217"/>
          </a:xfrm>
        </p:spPr>
        <p:txBody>
          <a:bodyPr>
            <a:noAutofit/>
          </a:bodyPr>
          <a:lstStyle>
            <a:lvl1pPr marL="0" indent="0" algn="l">
              <a:lnSpc>
                <a:spcPts val="1500"/>
              </a:lnSpc>
              <a:buNone/>
              <a:defRPr sz="1000">
                <a:latin typeface="PT Sans"/>
                <a:cs typeface="PT Sans"/>
              </a:defRPr>
            </a:lvl1pPr>
          </a:lstStyle>
          <a:p>
            <a:pPr lvl="0"/>
            <a:r>
              <a:rPr lang="lv-LV" smtClean="0"/>
              <a:t>Click to edit Master text styles</a:t>
            </a:r>
          </a:p>
        </p:txBody>
      </p:sp>
      <p:sp>
        <p:nvSpPr>
          <p:cNvPr id="24" name="Text Placeholder 23"/>
          <p:cNvSpPr>
            <a:spLocks noGrp="1"/>
          </p:cNvSpPr>
          <p:nvPr>
            <p:ph type="body" sz="quarter" idx="35"/>
          </p:nvPr>
        </p:nvSpPr>
        <p:spPr>
          <a:xfrm>
            <a:off x="4712695" y="3340533"/>
            <a:ext cx="2194289" cy="344497"/>
          </a:xfrm>
        </p:spPr>
        <p:txBody>
          <a:bodyPr>
            <a:normAutofit/>
          </a:bodyPr>
          <a:lstStyle>
            <a:lvl1pPr marL="0" indent="0" algn="l">
              <a:buNone/>
              <a:defRPr sz="1400" b="1" baseline="0">
                <a:solidFill>
                  <a:schemeClr val="accent2"/>
                </a:solidFill>
                <a:latin typeface="PT Sans"/>
                <a:cs typeface="PT Sans"/>
              </a:defRPr>
            </a:lvl1pPr>
          </a:lstStyle>
          <a:p>
            <a:pPr lvl="0"/>
            <a:r>
              <a:rPr lang="lv-LV" smtClean="0"/>
              <a:t>Click to edit Master text styles</a:t>
            </a:r>
          </a:p>
        </p:txBody>
      </p:sp>
      <p:sp>
        <p:nvSpPr>
          <p:cNvPr id="25" name="Text Placeholder 26"/>
          <p:cNvSpPr>
            <a:spLocks noGrp="1"/>
          </p:cNvSpPr>
          <p:nvPr>
            <p:ph type="body" sz="quarter" idx="36"/>
          </p:nvPr>
        </p:nvSpPr>
        <p:spPr>
          <a:xfrm>
            <a:off x="4712695" y="3723000"/>
            <a:ext cx="4073396" cy="662217"/>
          </a:xfrm>
        </p:spPr>
        <p:txBody>
          <a:bodyPr>
            <a:noAutofit/>
          </a:bodyPr>
          <a:lstStyle>
            <a:lvl1pPr marL="0" indent="0" algn="l">
              <a:lnSpc>
                <a:spcPts val="1500"/>
              </a:lnSpc>
              <a:buNone/>
              <a:defRPr sz="1000">
                <a:latin typeface="PT Sans"/>
                <a:cs typeface="PT Sans"/>
              </a:defRPr>
            </a:lvl1pPr>
          </a:lstStyle>
          <a:p>
            <a:pPr lvl="0"/>
            <a:r>
              <a:rPr lang="lv-LV" smtClean="0"/>
              <a:t>Click to edit Master text styles</a:t>
            </a:r>
          </a:p>
        </p:txBody>
      </p:sp>
      <p:sp>
        <p:nvSpPr>
          <p:cNvPr id="28" name="Slide Number Placeholder 4"/>
          <p:cNvSpPr>
            <a:spLocks noGrp="1"/>
          </p:cNvSpPr>
          <p:nvPr>
            <p:ph type="sldNum" sz="quarter" idx="37"/>
          </p:nvPr>
        </p:nvSpPr>
        <p:spPr>
          <a:xfrm>
            <a:off x="6907213" y="4730750"/>
            <a:ext cx="2133600" cy="274638"/>
          </a:xfrm>
        </p:spPr>
        <p:txBody>
          <a:bodyPr/>
          <a:lstStyle>
            <a:lvl1pPr>
              <a:defRPr sz="1400">
                <a:solidFill>
                  <a:srgbClr val="242721"/>
                </a:solidFill>
                <a:latin typeface="PT Sans"/>
                <a:cs typeface="PT Sans"/>
              </a:defRPr>
            </a:lvl1pPr>
          </a:lstStyle>
          <a:p>
            <a:pPr>
              <a:defRPr/>
            </a:pPr>
            <a:fld id="{70644D6B-4EDA-7D4A-AD42-30921F0CA99E}" type="slidenum">
              <a:rPr lang="en-US" smtClean="0"/>
              <a:pPr>
                <a:defRPr/>
              </a:pPr>
              <a:t>‹#›</a:t>
            </a:fld>
            <a:endParaRPr lang="en-US" dirty="0"/>
          </a:p>
        </p:txBody>
      </p:sp>
      <p:pic>
        <p:nvPicPr>
          <p:cNvPr id="29" name="Picture 28"/>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1733112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duct Pie Chart Slide">
    <p:spTree>
      <p:nvGrpSpPr>
        <p:cNvPr id="1" name=""/>
        <p:cNvGrpSpPr/>
        <p:nvPr/>
      </p:nvGrpSpPr>
      <p:grpSpPr>
        <a:xfrm>
          <a:off x="0" y="0"/>
          <a:ext cx="0" cy="0"/>
          <a:chOff x="0" y="0"/>
          <a:chExt cx="0" cy="0"/>
        </a:xfrm>
      </p:grpSpPr>
      <p:sp>
        <p:nvSpPr>
          <p:cNvPr id="9" name="Rectangle 8"/>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Pie 9"/>
          <p:cNvSpPr>
            <a:spLocks noChangeAspect="1"/>
          </p:cNvSpPr>
          <p:nvPr/>
        </p:nvSpPr>
        <p:spPr>
          <a:xfrm>
            <a:off x="720725" y="1477963"/>
            <a:ext cx="1398588" cy="1397000"/>
          </a:xfrm>
          <a:prstGeom prst="pie">
            <a:avLst>
              <a:gd name="adj1" fmla="val 0"/>
              <a:gd name="adj2" fmla="val 13128069"/>
            </a:avLst>
          </a:pr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2400" dirty="0">
              <a:solidFill>
                <a:schemeClr val="tx1"/>
              </a:solidFill>
              <a:latin typeface="Source Sans Pro Light"/>
              <a:cs typeface="Source Sans Pro Light"/>
            </a:endParaRPr>
          </a:p>
        </p:txBody>
      </p:sp>
      <p:sp>
        <p:nvSpPr>
          <p:cNvPr id="11" name="Oval 10"/>
          <p:cNvSpPr/>
          <p:nvPr/>
        </p:nvSpPr>
        <p:spPr>
          <a:xfrm>
            <a:off x="628650" y="1374775"/>
            <a:ext cx="1570038" cy="1570038"/>
          </a:xfrm>
          <a:prstGeom prst="ellipse">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e 11"/>
          <p:cNvSpPr>
            <a:spLocks noChangeAspect="1"/>
          </p:cNvSpPr>
          <p:nvPr/>
        </p:nvSpPr>
        <p:spPr>
          <a:xfrm>
            <a:off x="3740150" y="1477963"/>
            <a:ext cx="1398588" cy="1397000"/>
          </a:xfrm>
          <a:prstGeom prst="pie">
            <a:avLst>
              <a:gd name="adj1" fmla="val 0"/>
              <a:gd name="adj2" fmla="val 146826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2400" dirty="0">
              <a:solidFill>
                <a:schemeClr val="tx1"/>
              </a:solidFill>
              <a:latin typeface="Source Sans Pro Light"/>
              <a:cs typeface="Source Sans Pro Light"/>
            </a:endParaRPr>
          </a:p>
        </p:txBody>
      </p:sp>
      <p:sp>
        <p:nvSpPr>
          <p:cNvPr id="13" name="Oval 12"/>
          <p:cNvSpPr/>
          <p:nvPr/>
        </p:nvSpPr>
        <p:spPr>
          <a:xfrm>
            <a:off x="3648075" y="1374775"/>
            <a:ext cx="1570038" cy="1570038"/>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Pie 14"/>
          <p:cNvSpPr>
            <a:spLocks noChangeAspect="1"/>
          </p:cNvSpPr>
          <p:nvPr/>
        </p:nvSpPr>
        <p:spPr>
          <a:xfrm>
            <a:off x="6840538" y="1477963"/>
            <a:ext cx="1398587" cy="1397000"/>
          </a:xfrm>
          <a:prstGeom prst="pie">
            <a:avLst>
              <a:gd name="adj1" fmla="val 5314891"/>
              <a:gd name="adj2" fmla="val 131280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2400" dirty="0">
              <a:solidFill>
                <a:schemeClr val="tx1"/>
              </a:solidFill>
              <a:latin typeface="Source Sans Pro Light"/>
              <a:cs typeface="Source Sans Pro Light"/>
            </a:endParaRPr>
          </a:p>
        </p:txBody>
      </p:sp>
      <p:sp>
        <p:nvSpPr>
          <p:cNvPr id="16" name="Oval 15"/>
          <p:cNvSpPr/>
          <p:nvPr/>
        </p:nvSpPr>
        <p:spPr>
          <a:xfrm>
            <a:off x="6748463" y="1374775"/>
            <a:ext cx="1570037" cy="1570038"/>
          </a:xfrm>
          <a:prstGeom prst="ellipse">
            <a:avLst/>
          </a:prstGeom>
          <a:noFill/>
          <a:ln w="19050" cmpd="sng">
            <a:solidFill>
              <a:srgbClr val="4584D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chemeClr val="tx2"/>
                </a:solidFill>
                <a:latin typeface="PT Sans"/>
                <a:cs typeface="PT Sans"/>
              </a:defRPr>
            </a:lvl1pPr>
          </a:lstStyle>
          <a:p>
            <a:r>
              <a:rPr lang="lv-LV" smtClean="0"/>
              <a:t>Click to edit Master title style</a:t>
            </a:r>
            <a:endParaRPr lang="en-US" dirty="0"/>
          </a:p>
        </p:txBody>
      </p:sp>
      <p:sp>
        <p:nvSpPr>
          <p:cNvPr id="28" name="Text Placeholder 23"/>
          <p:cNvSpPr>
            <a:spLocks noGrp="1"/>
          </p:cNvSpPr>
          <p:nvPr>
            <p:ph type="body" sz="quarter" idx="28"/>
          </p:nvPr>
        </p:nvSpPr>
        <p:spPr>
          <a:xfrm>
            <a:off x="396512" y="3105359"/>
            <a:ext cx="2194289" cy="344497"/>
          </a:xfrm>
        </p:spPr>
        <p:txBody>
          <a:bodyPr>
            <a:normAutofit/>
          </a:bodyPr>
          <a:lstStyle>
            <a:lvl1pPr marL="0" indent="0" algn="ctr">
              <a:buNone/>
              <a:defRPr sz="1400" b="1" baseline="0">
                <a:solidFill>
                  <a:schemeClr val="tx2"/>
                </a:solidFill>
                <a:latin typeface="PT Sans"/>
                <a:cs typeface="PT Sans"/>
              </a:defRPr>
            </a:lvl1pPr>
          </a:lstStyle>
          <a:p>
            <a:pPr lvl="0"/>
            <a:r>
              <a:rPr lang="lv-LV" smtClean="0"/>
              <a:t>Click to edit Master text styles</a:t>
            </a:r>
          </a:p>
        </p:txBody>
      </p:sp>
      <p:sp>
        <p:nvSpPr>
          <p:cNvPr id="29" name="Text Placeholder 26"/>
          <p:cNvSpPr>
            <a:spLocks noGrp="1"/>
          </p:cNvSpPr>
          <p:nvPr>
            <p:ph type="body" sz="quarter" idx="32"/>
          </p:nvPr>
        </p:nvSpPr>
        <p:spPr>
          <a:xfrm>
            <a:off x="396512" y="3557099"/>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2" name="Text Placeholder 23"/>
          <p:cNvSpPr>
            <a:spLocks noGrp="1"/>
          </p:cNvSpPr>
          <p:nvPr>
            <p:ph type="body" sz="quarter" idx="33"/>
          </p:nvPr>
        </p:nvSpPr>
        <p:spPr>
          <a:xfrm>
            <a:off x="3415910" y="3105359"/>
            <a:ext cx="2194289" cy="344497"/>
          </a:xfrm>
        </p:spPr>
        <p:txBody>
          <a:bodyPr>
            <a:normAutofit/>
          </a:bodyPr>
          <a:lstStyle>
            <a:lvl1pPr marL="0" indent="0" algn="ctr">
              <a:buNone/>
              <a:defRPr sz="1400" b="1" baseline="0">
                <a:solidFill>
                  <a:schemeClr val="accent1"/>
                </a:solidFill>
                <a:latin typeface="PT Sans"/>
                <a:cs typeface="PT Sans"/>
              </a:defRPr>
            </a:lvl1pPr>
          </a:lstStyle>
          <a:p>
            <a:pPr lvl="0"/>
            <a:r>
              <a:rPr lang="lv-LV" smtClean="0"/>
              <a:t>Click to edit Master text styles</a:t>
            </a:r>
          </a:p>
        </p:txBody>
      </p:sp>
      <p:sp>
        <p:nvSpPr>
          <p:cNvPr id="33" name="Text Placeholder 26"/>
          <p:cNvSpPr>
            <a:spLocks noGrp="1"/>
          </p:cNvSpPr>
          <p:nvPr>
            <p:ph type="body" sz="quarter" idx="34"/>
          </p:nvPr>
        </p:nvSpPr>
        <p:spPr>
          <a:xfrm>
            <a:off x="3415910" y="3557099"/>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36" name="Text Placeholder 23"/>
          <p:cNvSpPr>
            <a:spLocks noGrp="1"/>
          </p:cNvSpPr>
          <p:nvPr>
            <p:ph type="body" sz="quarter" idx="35"/>
          </p:nvPr>
        </p:nvSpPr>
        <p:spPr>
          <a:xfrm>
            <a:off x="6516749" y="3105359"/>
            <a:ext cx="2194289" cy="344497"/>
          </a:xfrm>
        </p:spPr>
        <p:txBody>
          <a:bodyPr>
            <a:normAutofit/>
          </a:bodyPr>
          <a:lstStyle>
            <a:lvl1pPr marL="0" indent="0" algn="ctr">
              <a:buNone/>
              <a:defRPr sz="1400" b="1" baseline="0">
                <a:solidFill>
                  <a:schemeClr val="accent2"/>
                </a:solidFill>
                <a:latin typeface="PT Sans"/>
                <a:cs typeface="PT Sans"/>
              </a:defRPr>
            </a:lvl1pPr>
          </a:lstStyle>
          <a:p>
            <a:pPr lvl="0"/>
            <a:r>
              <a:rPr lang="lv-LV" smtClean="0"/>
              <a:t>Click to edit Master text styles</a:t>
            </a:r>
          </a:p>
        </p:txBody>
      </p:sp>
      <p:sp>
        <p:nvSpPr>
          <p:cNvPr id="37" name="Text Placeholder 26"/>
          <p:cNvSpPr>
            <a:spLocks noGrp="1"/>
          </p:cNvSpPr>
          <p:nvPr>
            <p:ph type="body" sz="quarter" idx="36"/>
          </p:nvPr>
        </p:nvSpPr>
        <p:spPr>
          <a:xfrm>
            <a:off x="6516749" y="3557099"/>
            <a:ext cx="2194289" cy="662217"/>
          </a:xfrm>
        </p:spPr>
        <p:txBody>
          <a:bodyPr>
            <a:noAutofit/>
          </a:bodyPr>
          <a:lstStyle>
            <a:lvl1pPr marL="0" indent="0" algn="ctr">
              <a:lnSpc>
                <a:spcPts val="1500"/>
              </a:lnSpc>
              <a:buNone/>
              <a:defRPr sz="1000">
                <a:latin typeface="PT Sans"/>
                <a:cs typeface="PT Sans"/>
              </a:defRPr>
            </a:lvl1pPr>
          </a:lstStyle>
          <a:p>
            <a:pPr lvl="0"/>
            <a:r>
              <a:rPr lang="lv-LV" smtClean="0"/>
              <a:t>Click to edit Master text styles</a:t>
            </a:r>
          </a:p>
        </p:txBody>
      </p:sp>
      <p:sp>
        <p:nvSpPr>
          <p:cNvPr id="19" name="Slide Number Placeholder 4"/>
          <p:cNvSpPr>
            <a:spLocks noGrp="1"/>
          </p:cNvSpPr>
          <p:nvPr>
            <p:ph type="sldNum" sz="quarter" idx="37"/>
          </p:nvPr>
        </p:nvSpPr>
        <p:spPr>
          <a:xfrm>
            <a:off x="6907213" y="4730750"/>
            <a:ext cx="2133600" cy="274638"/>
          </a:xfrm>
        </p:spPr>
        <p:txBody>
          <a:bodyPr/>
          <a:lstStyle>
            <a:lvl1pPr>
              <a:defRPr sz="1400">
                <a:solidFill>
                  <a:srgbClr val="242721"/>
                </a:solidFill>
                <a:latin typeface="PT Sans"/>
                <a:cs typeface="PT Sans"/>
              </a:defRPr>
            </a:lvl1pPr>
          </a:lstStyle>
          <a:p>
            <a:pPr>
              <a:defRPr/>
            </a:pPr>
            <a:fld id="{F74FC6AF-5593-4141-B9A9-E0DC49048C59}" type="slidenum">
              <a:rPr lang="en-US" smtClean="0"/>
              <a:pPr>
                <a:defRPr/>
              </a:pPr>
              <a:t>‹#›</a:t>
            </a:fld>
            <a:endParaRPr lang="en-US" dirty="0"/>
          </a:p>
        </p:txBody>
      </p:sp>
      <p:pic>
        <p:nvPicPr>
          <p:cNvPr id="20" name="Picture 19"/>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194429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and Diagram Slide">
    <p:spTree>
      <p:nvGrpSpPr>
        <p:cNvPr id="1" name=""/>
        <p:cNvGrpSpPr/>
        <p:nvPr/>
      </p:nvGrpSpPr>
      <p:grpSpPr>
        <a:xfrm>
          <a:off x="0" y="0"/>
          <a:ext cx="0" cy="0"/>
          <a:chOff x="0" y="0"/>
          <a:chExt cx="0" cy="0"/>
        </a:xfrm>
      </p:grpSpPr>
      <p:sp>
        <p:nvSpPr>
          <p:cNvPr id="8" name="Rectangle 7"/>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938213" y="3265488"/>
            <a:ext cx="715962" cy="715962"/>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7427913" y="3265488"/>
            <a:ext cx="715962" cy="715962"/>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4208463" y="976313"/>
            <a:ext cx="715962" cy="715962"/>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062163" y="1657350"/>
            <a:ext cx="717550" cy="717550"/>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086475" y="1657350"/>
            <a:ext cx="717550" cy="717550"/>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Arrow Connector 14"/>
          <p:cNvCxnSpPr/>
          <p:nvPr/>
        </p:nvCxnSpPr>
        <p:spPr>
          <a:xfrm flipV="1">
            <a:off x="4565650" y="1692275"/>
            <a:ext cx="0" cy="1138238"/>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23" idx="6"/>
          </p:cNvCxnSpPr>
          <p:nvPr/>
        </p:nvCxnSpPr>
        <p:spPr>
          <a:xfrm flipH="1">
            <a:off x="1654175" y="3624263"/>
            <a:ext cx="1916113" cy="0"/>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561013" y="3624263"/>
            <a:ext cx="1866900" cy="0"/>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040313" y="2270125"/>
            <a:ext cx="1150937" cy="709613"/>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2674938" y="2270125"/>
            <a:ext cx="1368425" cy="709613"/>
          </a:xfrm>
          <a:prstGeom prst="straightConnector1">
            <a:avLst/>
          </a:prstGeom>
          <a:ln>
            <a:solidFill>
              <a:srgbClr val="004B87"/>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48" name="Text Placeholder 23"/>
          <p:cNvSpPr>
            <a:spLocks noGrp="1"/>
          </p:cNvSpPr>
          <p:nvPr>
            <p:ph type="body" sz="quarter" idx="38"/>
          </p:nvPr>
        </p:nvSpPr>
        <p:spPr>
          <a:xfrm>
            <a:off x="4176984" y="1185532"/>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49" name="Text Placeholder 23"/>
          <p:cNvSpPr>
            <a:spLocks noGrp="1"/>
          </p:cNvSpPr>
          <p:nvPr>
            <p:ph type="body" sz="quarter" idx="39"/>
          </p:nvPr>
        </p:nvSpPr>
        <p:spPr>
          <a:xfrm>
            <a:off x="6040705" y="1854653"/>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50" name="Text Placeholder 23"/>
          <p:cNvSpPr>
            <a:spLocks noGrp="1"/>
          </p:cNvSpPr>
          <p:nvPr>
            <p:ph type="body" sz="quarter" idx="40"/>
          </p:nvPr>
        </p:nvSpPr>
        <p:spPr>
          <a:xfrm>
            <a:off x="7377346" y="3475104"/>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51" name="Text Placeholder 23"/>
          <p:cNvSpPr>
            <a:spLocks noGrp="1"/>
          </p:cNvSpPr>
          <p:nvPr>
            <p:ph type="body" sz="quarter" idx="41"/>
          </p:nvPr>
        </p:nvSpPr>
        <p:spPr>
          <a:xfrm>
            <a:off x="895767" y="3475104"/>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52" name="Text Placeholder 23"/>
          <p:cNvSpPr>
            <a:spLocks noGrp="1"/>
          </p:cNvSpPr>
          <p:nvPr>
            <p:ph type="body" sz="quarter" idx="42"/>
          </p:nvPr>
        </p:nvSpPr>
        <p:spPr>
          <a:xfrm>
            <a:off x="2016536" y="1866198"/>
            <a:ext cx="801496" cy="472328"/>
          </a:xfrm>
        </p:spPr>
        <p:txBody>
          <a:bodyPr>
            <a:normAutofit/>
          </a:bodyPr>
          <a:lstStyle>
            <a:lvl1pPr marL="0" indent="0" algn="ctr">
              <a:buNone/>
              <a:defRPr sz="1400" b="1" baseline="0">
                <a:solidFill>
                  <a:schemeClr val="bg1"/>
                </a:solidFill>
                <a:latin typeface="PT Sans"/>
                <a:cs typeface="PT Sans"/>
              </a:defRPr>
            </a:lvl1pPr>
          </a:lstStyle>
          <a:p>
            <a:pPr lvl="0"/>
            <a:r>
              <a:rPr lang="lv-LV" smtClean="0"/>
              <a:t>Click to edit Master text styles</a:t>
            </a:r>
          </a:p>
        </p:txBody>
      </p:sp>
      <p:sp>
        <p:nvSpPr>
          <p:cNvPr id="23" name="Slide Number Placeholder 4"/>
          <p:cNvSpPr>
            <a:spLocks noGrp="1"/>
          </p:cNvSpPr>
          <p:nvPr>
            <p:ph type="sldNum" sz="quarter" idx="43"/>
          </p:nvPr>
        </p:nvSpPr>
        <p:spPr>
          <a:xfrm>
            <a:off x="6907213" y="4730750"/>
            <a:ext cx="2133600" cy="274638"/>
          </a:xfrm>
        </p:spPr>
        <p:txBody>
          <a:bodyPr/>
          <a:lstStyle>
            <a:lvl1pPr>
              <a:defRPr sz="1400">
                <a:solidFill>
                  <a:srgbClr val="242721"/>
                </a:solidFill>
              </a:defRPr>
            </a:lvl1pPr>
          </a:lstStyle>
          <a:p>
            <a:pPr>
              <a:defRPr/>
            </a:pPr>
            <a:fld id="{11F96D33-9EFB-5C4F-8368-FC040FE98139}" type="slidenum">
              <a:rPr lang="en-US"/>
              <a:pPr>
                <a:defRPr/>
              </a:pPr>
              <a:t>‹#›</a:t>
            </a:fld>
            <a:endParaRPr lang="en-US" dirty="0"/>
          </a:p>
        </p:txBody>
      </p:sp>
      <p:pic>
        <p:nvPicPr>
          <p:cNvPr id="24" name="Picture 23"/>
          <p:cNvPicPr>
            <a:picLocks noChangeAspect="1"/>
          </p:cNvPicPr>
          <p:nvPr userDrawn="1"/>
        </p:nvPicPr>
        <p:blipFill>
          <a:blip r:embed="rId2"/>
          <a:stretch>
            <a:fillRect/>
          </a:stretch>
        </p:blipFill>
        <p:spPr>
          <a:xfrm>
            <a:off x="110068" y="143756"/>
            <a:ext cx="785791" cy="280953"/>
          </a:xfrm>
          <a:prstGeom prst="rect">
            <a:avLst/>
          </a:prstGeom>
        </p:spPr>
      </p:pic>
      <p:pic>
        <p:nvPicPr>
          <p:cNvPr id="2" name="Picture 1"/>
          <p:cNvPicPr>
            <a:picLocks noChangeAspect="1"/>
          </p:cNvPicPr>
          <p:nvPr userDrawn="1"/>
        </p:nvPicPr>
        <p:blipFill>
          <a:blip r:embed="rId3"/>
          <a:stretch>
            <a:fillRect/>
          </a:stretch>
        </p:blipFill>
        <p:spPr>
          <a:xfrm>
            <a:off x="3685721" y="3144762"/>
            <a:ext cx="1759857" cy="1002824"/>
          </a:xfrm>
          <a:prstGeom prst="rect">
            <a:avLst/>
          </a:prstGeom>
        </p:spPr>
      </p:pic>
    </p:spTree>
    <p:extLst>
      <p:ext uri="{BB962C8B-B14F-4D97-AF65-F5344CB8AC3E}">
        <p14:creationId xmlns:p14="http://schemas.microsoft.com/office/powerpoint/2010/main" val="3557744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rand Diagram Slide">
    <p:spTree>
      <p:nvGrpSpPr>
        <p:cNvPr id="1" name=""/>
        <p:cNvGrpSpPr/>
        <p:nvPr/>
      </p:nvGrpSpPr>
      <p:grpSpPr>
        <a:xfrm>
          <a:off x="0" y="0"/>
          <a:ext cx="0" cy="0"/>
          <a:chOff x="0" y="0"/>
          <a:chExt cx="0" cy="0"/>
        </a:xfrm>
      </p:grpSpPr>
      <p:sp>
        <p:nvSpPr>
          <p:cNvPr id="4" name="Rectangle 3"/>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1243013"/>
            <a:ext cx="5688013"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7" name="Content Placeholder 6"/>
          <p:cNvSpPr>
            <a:spLocks noGrp="1"/>
          </p:cNvSpPr>
          <p:nvPr>
            <p:ph sz="quarter" idx="13"/>
          </p:nvPr>
        </p:nvSpPr>
        <p:spPr>
          <a:xfrm>
            <a:off x="2672519" y="1550988"/>
            <a:ext cx="3622675" cy="2259012"/>
          </a:xfrm>
        </p:spPr>
        <p:txBody>
          <a:body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10" name="Slide Number Placeholder 4"/>
          <p:cNvSpPr>
            <a:spLocks noGrp="1"/>
          </p:cNvSpPr>
          <p:nvPr>
            <p:ph type="sldNum" sz="quarter" idx="14"/>
          </p:nvPr>
        </p:nvSpPr>
        <p:spPr>
          <a:xfrm>
            <a:off x="6907213" y="4730750"/>
            <a:ext cx="2133600" cy="274638"/>
          </a:xfrm>
        </p:spPr>
        <p:txBody>
          <a:bodyPr/>
          <a:lstStyle>
            <a:lvl1pPr>
              <a:defRPr sz="1400">
                <a:solidFill>
                  <a:srgbClr val="242721"/>
                </a:solidFill>
                <a:latin typeface="PT Sans"/>
                <a:cs typeface="PT Sans"/>
              </a:defRPr>
            </a:lvl1pPr>
          </a:lstStyle>
          <a:p>
            <a:pPr>
              <a:defRPr/>
            </a:pPr>
            <a:fld id="{CD87FE5D-7B43-744C-9FB6-478CEB7B4C25}" type="slidenum">
              <a:rPr lang="en-US" smtClean="0"/>
              <a:pPr>
                <a:defRPr/>
              </a:pPr>
              <a:t>‹#›</a:t>
            </a:fld>
            <a:endParaRPr lang="en-US" dirty="0"/>
          </a:p>
        </p:txBody>
      </p:sp>
      <p:pic>
        <p:nvPicPr>
          <p:cNvPr id="11" name="Picture 10"/>
          <p:cNvPicPr>
            <a:picLocks noChangeAspect="1"/>
          </p:cNvPicPr>
          <p:nvPr userDrawn="1"/>
        </p:nvPicPr>
        <p:blipFill>
          <a:blip r:embed="rId3"/>
          <a:stretch>
            <a:fillRect/>
          </a:stretch>
        </p:blipFill>
        <p:spPr>
          <a:xfrm>
            <a:off x="110068" y="143756"/>
            <a:ext cx="785791" cy="280953"/>
          </a:xfrm>
          <a:prstGeom prst="rect">
            <a:avLst/>
          </a:prstGeom>
        </p:spPr>
      </p:pic>
    </p:spTree>
    <p:extLst>
      <p:ext uri="{BB962C8B-B14F-4D97-AF65-F5344CB8AC3E}">
        <p14:creationId xmlns:p14="http://schemas.microsoft.com/office/powerpoint/2010/main" val="3517870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rand Diagram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86475" y="4605338"/>
            <a:ext cx="3057525" cy="333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3" y="1243013"/>
            <a:ext cx="5688013"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2863" y="3860800"/>
            <a:ext cx="173037"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15"/>
          <p:cNvSpPr>
            <a:spLocks noGrp="1"/>
          </p:cNvSpPr>
          <p:nvPr>
            <p:ph type="body" sz="quarter" idx="14"/>
          </p:nvPr>
        </p:nvSpPr>
        <p:spPr>
          <a:xfrm>
            <a:off x="5548707" y="2045985"/>
            <a:ext cx="3274451" cy="1151843"/>
          </a:xfrm>
        </p:spPr>
        <p:txBody>
          <a:bodyPr>
            <a:noAutofit/>
          </a:bodyPr>
          <a:lstStyle>
            <a:lvl1pPr marL="0" indent="0">
              <a:buFont typeface="Arial"/>
              <a:buNone/>
              <a:defRPr sz="1400">
                <a:latin typeface="PT Sans"/>
                <a:cs typeface="PT Sans"/>
              </a:defRPr>
            </a:lvl1pPr>
            <a:lvl2pPr marL="457200" indent="0">
              <a:buFont typeface="Arial"/>
              <a:buNone/>
              <a:defRPr sz="1400"/>
            </a:lvl2pPr>
            <a:lvl3pPr marL="914400" indent="0">
              <a:buFont typeface="Arial"/>
              <a:buNone/>
              <a:defRPr sz="1200"/>
            </a:lvl3pPr>
            <a:lvl4pPr marL="1371600" indent="0">
              <a:buFont typeface="Arial"/>
              <a:buNone/>
              <a:defRPr sz="1100"/>
            </a:lvl4pPr>
            <a:lvl5pPr marL="1828800" indent="0">
              <a:buFont typeface="Arial"/>
              <a:buNone/>
              <a:defRPr sz="1050"/>
            </a:lvl5pPr>
          </a:lstStyle>
          <a:p>
            <a:pPr lvl="0"/>
            <a:r>
              <a:rPr lang="lv-LV" dirty="0" smtClean="0"/>
              <a:t>Click to edit Master text styles</a:t>
            </a:r>
          </a:p>
        </p:txBody>
      </p:sp>
      <p:sp>
        <p:nvSpPr>
          <p:cNvPr id="7" name="Content Placeholder 6"/>
          <p:cNvSpPr>
            <a:spLocks noGrp="1"/>
          </p:cNvSpPr>
          <p:nvPr>
            <p:ph sz="quarter" idx="13"/>
          </p:nvPr>
        </p:nvSpPr>
        <p:spPr>
          <a:xfrm>
            <a:off x="862012" y="1550988"/>
            <a:ext cx="3622675" cy="2259012"/>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13" name="Slide Number Placeholder 4"/>
          <p:cNvSpPr>
            <a:spLocks noGrp="1"/>
          </p:cNvSpPr>
          <p:nvPr>
            <p:ph type="sldNum" sz="quarter" idx="15"/>
          </p:nvPr>
        </p:nvSpPr>
        <p:spPr>
          <a:xfrm>
            <a:off x="6907213" y="4730750"/>
            <a:ext cx="2133600" cy="274638"/>
          </a:xfrm>
        </p:spPr>
        <p:txBody>
          <a:bodyPr/>
          <a:lstStyle>
            <a:lvl1pPr>
              <a:defRPr sz="1400">
                <a:solidFill>
                  <a:srgbClr val="242721"/>
                </a:solidFill>
                <a:latin typeface="PT Sans"/>
                <a:cs typeface="PT Sans"/>
              </a:defRPr>
            </a:lvl1pPr>
          </a:lstStyle>
          <a:p>
            <a:pPr>
              <a:defRPr/>
            </a:pPr>
            <a:fld id="{76AF2DF7-74E3-AA44-AF4E-7C0A3FE43C59}" type="slidenum">
              <a:rPr lang="en-US" smtClean="0"/>
              <a:pPr>
                <a:defRPr/>
              </a:pPr>
              <a:t>‹#›</a:t>
            </a:fld>
            <a:endParaRPr lang="en-US" dirty="0"/>
          </a:p>
        </p:txBody>
      </p:sp>
      <p:pic>
        <p:nvPicPr>
          <p:cNvPr id="15" name="Picture 14"/>
          <p:cNvPicPr>
            <a:picLocks noChangeAspect="1"/>
          </p:cNvPicPr>
          <p:nvPr userDrawn="1"/>
        </p:nvPicPr>
        <p:blipFill>
          <a:blip r:embed="rId4"/>
          <a:stretch>
            <a:fillRect/>
          </a:stretch>
        </p:blipFill>
        <p:spPr>
          <a:xfrm>
            <a:off x="110068" y="143756"/>
            <a:ext cx="785791" cy="280953"/>
          </a:xfrm>
          <a:prstGeom prst="rect">
            <a:avLst/>
          </a:prstGeom>
        </p:spPr>
      </p:pic>
      <p:sp>
        <p:nvSpPr>
          <p:cNvPr id="3" name="Text Placeholder 2"/>
          <p:cNvSpPr>
            <a:spLocks noGrp="1"/>
          </p:cNvSpPr>
          <p:nvPr>
            <p:ph type="body" sz="quarter" idx="16" hasCustomPrompt="1"/>
          </p:nvPr>
        </p:nvSpPr>
        <p:spPr>
          <a:xfrm>
            <a:off x="5548313" y="1450975"/>
            <a:ext cx="3275012" cy="484188"/>
          </a:xfrm>
        </p:spPr>
        <p:txBody>
          <a:bodyPr/>
          <a:lstStyle>
            <a:lvl1pPr marL="0" indent="0">
              <a:buNone/>
              <a:defRPr sz="1600" b="1">
                <a:solidFill>
                  <a:schemeClr val="tx2"/>
                </a:solidFill>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lv-LV" dirty="0" smtClean="0"/>
              <a:t>Nosaukums</a:t>
            </a:r>
            <a:endParaRPr lang="en-US" dirty="0"/>
          </a:p>
        </p:txBody>
      </p:sp>
    </p:spTree>
    <p:extLst>
      <p:ext uri="{BB962C8B-B14F-4D97-AF65-F5344CB8AC3E}">
        <p14:creationId xmlns:p14="http://schemas.microsoft.com/office/powerpoint/2010/main" val="429927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rand Diagram Slide">
    <p:spTree>
      <p:nvGrpSpPr>
        <p:cNvPr id="1" name=""/>
        <p:cNvGrpSpPr/>
        <p:nvPr/>
      </p:nvGrpSpPr>
      <p:grpSpPr>
        <a:xfrm>
          <a:off x="0" y="0"/>
          <a:ext cx="0" cy="0"/>
          <a:chOff x="0" y="0"/>
          <a:chExt cx="0" cy="0"/>
        </a:xfrm>
      </p:grpSpPr>
      <p:sp>
        <p:nvSpPr>
          <p:cNvPr id="4" name="Rectangle 3"/>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9" descr="ipad_mini_po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2763" y="950913"/>
            <a:ext cx="2441575" cy="368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6"/>
          <p:cNvSpPr>
            <a:spLocks noGrp="1"/>
          </p:cNvSpPr>
          <p:nvPr>
            <p:ph sz="quarter" idx="13"/>
          </p:nvPr>
        </p:nvSpPr>
        <p:spPr>
          <a:xfrm>
            <a:off x="3282950" y="1435100"/>
            <a:ext cx="2033171" cy="2695742"/>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smtClean="0"/>
              <a:t>Click to edit Master title style</a:t>
            </a:r>
            <a:endParaRPr lang="en-US" dirty="0"/>
          </a:p>
        </p:txBody>
      </p:sp>
      <p:sp>
        <p:nvSpPr>
          <p:cNvPr id="8" name="Slide Number Placeholder 4"/>
          <p:cNvSpPr>
            <a:spLocks noGrp="1"/>
          </p:cNvSpPr>
          <p:nvPr>
            <p:ph type="sldNum" sz="quarter" idx="14"/>
          </p:nvPr>
        </p:nvSpPr>
        <p:spPr>
          <a:xfrm>
            <a:off x="6907213" y="4730750"/>
            <a:ext cx="2133600" cy="274638"/>
          </a:xfrm>
        </p:spPr>
        <p:txBody>
          <a:bodyPr/>
          <a:lstStyle>
            <a:lvl1pPr>
              <a:defRPr sz="1400">
                <a:solidFill>
                  <a:srgbClr val="242721"/>
                </a:solidFill>
                <a:latin typeface="PT Sans"/>
                <a:cs typeface="PT Sans"/>
              </a:defRPr>
            </a:lvl1pPr>
          </a:lstStyle>
          <a:p>
            <a:pPr>
              <a:defRPr/>
            </a:pPr>
            <a:fld id="{E26A43ED-8B67-AD40-A0C6-9F6FE52FAFDF}" type="slidenum">
              <a:rPr lang="en-US" smtClean="0"/>
              <a:pPr>
                <a:defRPr/>
              </a:pPr>
              <a:t>‹#›</a:t>
            </a:fld>
            <a:endParaRPr lang="en-US" dirty="0"/>
          </a:p>
        </p:txBody>
      </p:sp>
      <p:pic>
        <p:nvPicPr>
          <p:cNvPr id="9" name="Picture 8"/>
          <p:cNvPicPr>
            <a:picLocks noChangeAspect="1"/>
          </p:cNvPicPr>
          <p:nvPr userDrawn="1"/>
        </p:nvPicPr>
        <p:blipFill>
          <a:blip r:embed="rId3"/>
          <a:stretch>
            <a:fillRect/>
          </a:stretch>
        </p:blipFill>
        <p:spPr>
          <a:xfrm>
            <a:off x="110068" y="143756"/>
            <a:ext cx="785791" cy="280953"/>
          </a:xfrm>
          <a:prstGeom prst="rect">
            <a:avLst/>
          </a:prstGeom>
        </p:spPr>
      </p:pic>
    </p:spTree>
    <p:extLst>
      <p:ext uri="{BB962C8B-B14F-4D97-AF65-F5344CB8AC3E}">
        <p14:creationId xmlns:p14="http://schemas.microsoft.com/office/powerpoint/2010/main" val="38662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History">
    <p:spTree>
      <p:nvGrpSpPr>
        <p:cNvPr id="1" name=""/>
        <p:cNvGrpSpPr/>
        <p:nvPr/>
      </p:nvGrpSpPr>
      <p:grpSpPr>
        <a:xfrm>
          <a:off x="0" y="0"/>
          <a:ext cx="0" cy="0"/>
          <a:chOff x="0" y="0"/>
          <a:chExt cx="0" cy="0"/>
        </a:xfrm>
      </p:grpSpPr>
      <p:sp>
        <p:nvSpPr>
          <p:cNvPr id="3" name="Rectangle 2"/>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73E87"/>
              </a:solidFill>
            </a:endParaRPr>
          </a:p>
        </p:txBody>
      </p:sp>
      <p:sp>
        <p:nvSpPr>
          <p:cNvPr id="6" name="Rectangle 5"/>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73E87"/>
              </a:solidFill>
            </a:endParaRPr>
          </a:p>
        </p:txBody>
      </p:sp>
      <p:sp>
        <p:nvSpPr>
          <p:cNvPr id="15"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
        <p:nvSpPr>
          <p:cNvPr id="8" name="Slide Number Placeholder 4"/>
          <p:cNvSpPr>
            <a:spLocks noGrp="1"/>
          </p:cNvSpPr>
          <p:nvPr>
            <p:ph type="sldNum" sz="quarter" idx="10"/>
          </p:nvPr>
        </p:nvSpPr>
        <p:spPr>
          <a:xfrm>
            <a:off x="6907213" y="4730750"/>
            <a:ext cx="2133600" cy="274638"/>
          </a:xfrm>
        </p:spPr>
        <p:txBody>
          <a:bodyPr/>
          <a:lstStyle>
            <a:lvl1pPr>
              <a:defRPr sz="1400">
                <a:solidFill>
                  <a:srgbClr val="242721"/>
                </a:solidFill>
                <a:latin typeface="PT Sans"/>
                <a:cs typeface="PT Sans"/>
              </a:defRPr>
            </a:lvl1pPr>
          </a:lstStyle>
          <a:p>
            <a:pPr>
              <a:defRPr/>
            </a:pPr>
            <a:fld id="{FEDEE72F-4E09-1841-9134-2D07995D31F1}" type="slidenum">
              <a:rPr lang="en-US" smtClean="0"/>
              <a:pPr>
                <a:defRPr/>
              </a:pPr>
              <a:t>‹#›</a:t>
            </a:fld>
            <a:endParaRPr lang="en-US" dirty="0"/>
          </a:p>
        </p:txBody>
      </p:sp>
      <p:pic>
        <p:nvPicPr>
          <p:cNvPr id="9" name="Picture 8"/>
          <p:cNvPicPr>
            <a:picLocks noChangeAspect="1"/>
          </p:cNvPicPr>
          <p:nvPr userDrawn="1"/>
        </p:nvPicPr>
        <p:blipFill>
          <a:blip r:embed="rId2"/>
          <a:stretch>
            <a:fillRect/>
          </a:stretch>
        </p:blipFill>
        <p:spPr>
          <a:xfrm>
            <a:off x="110068" y="143756"/>
            <a:ext cx="785791" cy="280953"/>
          </a:xfrm>
          <a:prstGeom prst="rect">
            <a:avLst/>
          </a:prstGeom>
        </p:spPr>
      </p:pic>
      <p:sp>
        <p:nvSpPr>
          <p:cNvPr id="13" name="Text Placeholder 12"/>
          <p:cNvSpPr>
            <a:spLocks noGrp="1"/>
          </p:cNvSpPr>
          <p:nvPr>
            <p:ph type="body" sz="quarter" idx="11" hasCustomPrompt="1"/>
          </p:nvPr>
        </p:nvSpPr>
        <p:spPr>
          <a:xfrm>
            <a:off x="338137" y="1318381"/>
            <a:ext cx="8569325" cy="2678943"/>
          </a:xfrm>
        </p:spPr>
        <p:txBody>
          <a:bodyPr/>
          <a:lstStyle>
            <a:lvl1pPr marL="0" indent="0">
              <a:buNone/>
              <a:defRPr sz="1400" baseline="0"/>
            </a:lvl1pPr>
          </a:lstStyle>
          <a:p>
            <a:pPr lvl="0"/>
            <a:r>
              <a:rPr lang="lv-LV" dirty="0" smtClean="0"/>
              <a:t>Placeholder text</a:t>
            </a:r>
            <a:endParaRPr lang="en-US" dirty="0"/>
          </a:p>
        </p:txBody>
      </p:sp>
      <p:sp>
        <p:nvSpPr>
          <p:cNvPr id="16" name="Text Placeholder 15"/>
          <p:cNvSpPr>
            <a:spLocks noGrp="1"/>
          </p:cNvSpPr>
          <p:nvPr>
            <p:ph type="body" sz="quarter" idx="12" hasCustomPrompt="1"/>
          </p:nvPr>
        </p:nvSpPr>
        <p:spPr>
          <a:xfrm>
            <a:off x="4487333" y="4087663"/>
            <a:ext cx="4420129" cy="490537"/>
          </a:xfrm>
        </p:spPr>
        <p:txBody>
          <a:bodyPr/>
          <a:lstStyle>
            <a:lvl1pPr marL="0" indent="0" algn="r">
              <a:buNone/>
              <a:defRPr sz="2400">
                <a:solidFill>
                  <a:schemeClr val="tx2"/>
                </a:solidFill>
              </a:defRPr>
            </a:lvl1pPr>
          </a:lstStyle>
          <a:p>
            <a:pPr lvl="0"/>
            <a:r>
              <a:rPr lang="lv-LV" dirty="0" smtClean="0"/>
              <a:t>Vārds Uzvārds</a:t>
            </a:r>
            <a:endParaRPr lang="en-US" dirty="0"/>
          </a:p>
        </p:txBody>
      </p:sp>
    </p:spTree>
    <p:extLst>
      <p:ext uri="{BB962C8B-B14F-4D97-AF65-F5344CB8AC3E}">
        <p14:creationId xmlns:p14="http://schemas.microsoft.com/office/powerpoint/2010/main" val="922611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rand Diagram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9" descr="ipad_mini_po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950913"/>
            <a:ext cx="2443162" cy="368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6"/>
          <p:cNvSpPr>
            <a:spLocks noGrp="1"/>
          </p:cNvSpPr>
          <p:nvPr>
            <p:ph sz="quarter" idx="13"/>
          </p:nvPr>
        </p:nvSpPr>
        <p:spPr>
          <a:xfrm>
            <a:off x="1650188" y="1435100"/>
            <a:ext cx="2032812" cy="2695742"/>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11" name="Text Placeholder 15"/>
          <p:cNvSpPr>
            <a:spLocks noGrp="1"/>
          </p:cNvSpPr>
          <p:nvPr>
            <p:ph type="body" sz="quarter" idx="14"/>
          </p:nvPr>
        </p:nvSpPr>
        <p:spPr>
          <a:xfrm>
            <a:off x="5548707" y="2045985"/>
            <a:ext cx="3274451" cy="1151843"/>
          </a:xfrm>
        </p:spPr>
        <p:txBody>
          <a:bodyPr>
            <a:noAutofit/>
          </a:bodyPr>
          <a:lstStyle>
            <a:lvl1pPr marL="0" indent="0">
              <a:buFont typeface="Arial"/>
              <a:buNone/>
              <a:defRPr sz="1400">
                <a:latin typeface="PT Sans"/>
                <a:cs typeface="PT Sans"/>
              </a:defRPr>
            </a:lvl1pPr>
            <a:lvl2pPr marL="457200" indent="0">
              <a:buFont typeface="Arial"/>
              <a:buNone/>
              <a:defRPr sz="1400"/>
            </a:lvl2pPr>
            <a:lvl3pPr marL="914400" indent="0">
              <a:buFont typeface="Arial"/>
              <a:buNone/>
              <a:defRPr sz="1200"/>
            </a:lvl3pPr>
            <a:lvl4pPr marL="1371600" indent="0">
              <a:buFont typeface="Arial"/>
              <a:buNone/>
              <a:defRPr sz="1100"/>
            </a:lvl4pPr>
            <a:lvl5pPr marL="1828800" indent="0">
              <a:buFont typeface="Arial"/>
              <a:buNone/>
              <a:defRPr sz="1050"/>
            </a:lvl5pPr>
          </a:lstStyle>
          <a:p>
            <a:pPr lvl="0"/>
            <a:r>
              <a:rPr lang="lv-LV" smtClean="0"/>
              <a:t>Click to edit Master text styles</a:t>
            </a:r>
          </a:p>
        </p:txBody>
      </p:sp>
      <p:sp>
        <p:nvSpPr>
          <p:cNvPr id="12" name="Slide Number Placeholder 4"/>
          <p:cNvSpPr>
            <a:spLocks noGrp="1"/>
          </p:cNvSpPr>
          <p:nvPr>
            <p:ph type="sldNum" sz="quarter" idx="15"/>
          </p:nvPr>
        </p:nvSpPr>
        <p:spPr>
          <a:xfrm>
            <a:off x="6907213" y="4730750"/>
            <a:ext cx="2133600" cy="274638"/>
          </a:xfrm>
        </p:spPr>
        <p:txBody>
          <a:bodyPr/>
          <a:lstStyle>
            <a:lvl1pPr>
              <a:defRPr sz="1400">
                <a:solidFill>
                  <a:srgbClr val="242721"/>
                </a:solidFill>
                <a:latin typeface="PT Sans"/>
                <a:cs typeface="PT Sans"/>
              </a:defRPr>
            </a:lvl1pPr>
          </a:lstStyle>
          <a:p>
            <a:pPr>
              <a:defRPr/>
            </a:pPr>
            <a:fld id="{84542FAC-E0F5-254C-ADCC-DC5DF2B806E5}" type="slidenum">
              <a:rPr lang="en-US" smtClean="0"/>
              <a:pPr>
                <a:defRPr/>
              </a:pPr>
              <a:t>‹#›</a:t>
            </a:fld>
            <a:endParaRPr lang="en-US" dirty="0"/>
          </a:p>
        </p:txBody>
      </p:sp>
      <p:pic>
        <p:nvPicPr>
          <p:cNvPr id="13" name="Picture 12"/>
          <p:cNvPicPr>
            <a:picLocks noChangeAspect="1"/>
          </p:cNvPicPr>
          <p:nvPr userDrawn="1"/>
        </p:nvPicPr>
        <p:blipFill>
          <a:blip r:embed="rId3"/>
          <a:stretch>
            <a:fillRect/>
          </a:stretch>
        </p:blipFill>
        <p:spPr>
          <a:xfrm>
            <a:off x="110068" y="143756"/>
            <a:ext cx="785791" cy="280953"/>
          </a:xfrm>
          <a:prstGeom prst="rect">
            <a:avLst/>
          </a:prstGeom>
        </p:spPr>
      </p:pic>
      <p:sp>
        <p:nvSpPr>
          <p:cNvPr id="15" name="Text Placeholder 2"/>
          <p:cNvSpPr>
            <a:spLocks noGrp="1"/>
          </p:cNvSpPr>
          <p:nvPr>
            <p:ph type="body" sz="quarter" idx="16" hasCustomPrompt="1"/>
          </p:nvPr>
        </p:nvSpPr>
        <p:spPr>
          <a:xfrm>
            <a:off x="5548313" y="1450975"/>
            <a:ext cx="3275012" cy="484188"/>
          </a:xfrm>
        </p:spPr>
        <p:txBody>
          <a:bodyPr/>
          <a:lstStyle>
            <a:lvl1pPr marL="0" indent="0">
              <a:buNone/>
              <a:defRPr sz="1600" b="1">
                <a:solidFill>
                  <a:schemeClr val="tx2"/>
                </a:solidFill>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lv-LV" dirty="0" smtClean="0"/>
              <a:t>Nosaukums</a:t>
            </a:r>
            <a:endParaRPr lang="en-US" dirty="0"/>
          </a:p>
        </p:txBody>
      </p:sp>
    </p:spTree>
    <p:extLst>
      <p:ext uri="{BB962C8B-B14F-4D97-AF65-F5344CB8AC3E}">
        <p14:creationId xmlns:p14="http://schemas.microsoft.com/office/powerpoint/2010/main" val="3698332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rand Diagram Slide">
    <p:spTree>
      <p:nvGrpSpPr>
        <p:cNvPr id="1" name=""/>
        <p:cNvGrpSpPr/>
        <p:nvPr/>
      </p:nvGrpSpPr>
      <p:grpSpPr>
        <a:xfrm>
          <a:off x="0" y="0"/>
          <a:ext cx="0" cy="0"/>
          <a:chOff x="0" y="0"/>
          <a:chExt cx="0" cy="0"/>
        </a:xfrm>
      </p:grpSpPr>
      <p:sp>
        <p:nvSpPr>
          <p:cNvPr id="4" name="Rectangle 3"/>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9" descr="iphone_5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1550" y="973138"/>
            <a:ext cx="1905000"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6"/>
          <p:cNvSpPr>
            <a:spLocks noGrp="1"/>
          </p:cNvSpPr>
          <p:nvPr>
            <p:ph sz="quarter" idx="13"/>
          </p:nvPr>
        </p:nvSpPr>
        <p:spPr>
          <a:xfrm>
            <a:off x="3789135" y="1618083"/>
            <a:ext cx="1354532" cy="2398292"/>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8" name="Slide Number Placeholder 4"/>
          <p:cNvSpPr>
            <a:spLocks noGrp="1"/>
          </p:cNvSpPr>
          <p:nvPr>
            <p:ph type="sldNum" sz="quarter" idx="14"/>
          </p:nvPr>
        </p:nvSpPr>
        <p:spPr>
          <a:xfrm>
            <a:off x="6907213" y="4730750"/>
            <a:ext cx="2133600" cy="274638"/>
          </a:xfrm>
        </p:spPr>
        <p:txBody>
          <a:bodyPr/>
          <a:lstStyle>
            <a:lvl1pPr>
              <a:defRPr sz="1400">
                <a:solidFill>
                  <a:srgbClr val="242721"/>
                </a:solidFill>
                <a:latin typeface="PT Sans"/>
                <a:cs typeface="PT Sans"/>
              </a:defRPr>
            </a:lvl1pPr>
          </a:lstStyle>
          <a:p>
            <a:pPr>
              <a:defRPr/>
            </a:pPr>
            <a:fld id="{B42CBDEE-0CA2-6346-A92F-ECA709D5D279}" type="slidenum">
              <a:rPr lang="en-US" smtClean="0"/>
              <a:pPr>
                <a:defRPr/>
              </a:pPr>
              <a:t>‹#›</a:t>
            </a:fld>
            <a:endParaRPr lang="en-US" dirty="0"/>
          </a:p>
        </p:txBody>
      </p:sp>
      <p:pic>
        <p:nvPicPr>
          <p:cNvPr id="9" name="Picture 8"/>
          <p:cNvPicPr>
            <a:picLocks noChangeAspect="1"/>
          </p:cNvPicPr>
          <p:nvPr userDrawn="1"/>
        </p:nvPicPr>
        <p:blipFill>
          <a:blip r:embed="rId3"/>
          <a:stretch>
            <a:fillRect/>
          </a:stretch>
        </p:blipFill>
        <p:spPr>
          <a:xfrm>
            <a:off x="110068" y="143756"/>
            <a:ext cx="785791" cy="280953"/>
          </a:xfrm>
          <a:prstGeom prst="rect">
            <a:avLst/>
          </a:prstGeom>
        </p:spPr>
      </p:pic>
    </p:spTree>
    <p:extLst>
      <p:ext uri="{BB962C8B-B14F-4D97-AF65-F5344CB8AC3E}">
        <p14:creationId xmlns:p14="http://schemas.microsoft.com/office/powerpoint/2010/main" val="4075299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Brand Diagram Slide">
    <p:spTree>
      <p:nvGrpSpPr>
        <p:cNvPr id="1" name=""/>
        <p:cNvGrpSpPr/>
        <p:nvPr/>
      </p:nvGrpSpPr>
      <p:grpSpPr>
        <a:xfrm>
          <a:off x="0" y="0"/>
          <a:ext cx="0" cy="0"/>
          <a:chOff x="0" y="0"/>
          <a:chExt cx="0" cy="0"/>
        </a:xfrm>
      </p:grpSpPr>
      <p:sp>
        <p:nvSpPr>
          <p:cNvPr id="5" name="Rectangle 4"/>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9" descr="iphone_5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973138"/>
            <a:ext cx="1905000"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11" name="Content Placeholder 6"/>
          <p:cNvSpPr>
            <a:spLocks noGrp="1"/>
          </p:cNvSpPr>
          <p:nvPr>
            <p:ph sz="quarter" idx="13"/>
          </p:nvPr>
        </p:nvSpPr>
        <p:spPr>
          <a:xfrm>
            <a:off x="1761716" y="1618083"/>
            <a:ext cx="1354532" cy="2398292"/>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10" name="Text Placeholder 15"/>
          <p:cNvSpPr>
            <a:spLocks noGrp="1"/>
          </p:cNvSpPr>
          <p:nvPr>
            <p:ph type="body" sz="quarter" idx="14"/>
          </p:nvPr>
        </p:nvSpPr>
        <p:spPr>
          <a:xfrm>
            <a:off x="5548707" y="2045985"/>
            <a:ext cx="3274451" cy="1151843"/>
          </a:xfrm>
        </p:spPr>
        <p:txBody>
          <a:bodyPr>
            <a:noAutofit/>
          </a:bodyPr>
          <a:lstStyle>
            <a:lvl1pPr marL="0" indent="0">
              <a:buFont typeface="Arial"/>
              <a:buNone/>
              <a:defRPr sz="1400">
                <a:latin typeface="PT Sans"/>
                <a:cs typeface="PT Sans"/>
              </a:defRPr>
            </a:lvl1pPr>
            <a:lvl2pPr marL="457200" indent="0">
              <a:buFont typeface="Arial"/>
              <a:buNone/>
              <a:defRPr sz="1400"/>
            </a:lvl2pPr>
            <a:lvl3pPr marL="914400" indent="0">
              <a:buFont typeface="Arial"/>
              <a:buNone/>
              <a:defRPr sz="1200"/>
            </a:lvl3pPr>
            <a:lvl4pPr marL="1371600" indent="0">
              <a:buFont typeface="Arial"/>
              <a:buNone/>
              <a:defRPr sz="1100"/>
            </a:lvl4pPr>
            <a:lvl5pPr marL="1828800" indent="0">
              <a:buFont typeface="Arial"/>
              <a:buNone/>
              <a:defRPr sz="1050"/>
            </a:lvl5pPr>
          </a:lstStyle>
          <a:p>
            <a:pPr lvl="0"/>
            <a:r>
              <a:rPr lang="lv-LV" smtClean="0"/>
              <a:t>Click to edit Master text styles</a:t>
            </a:r>
          </a:p>
        </p:txBody>
      </p:sp>
      <p:sp>
        <p:nvSpPr>
          <p:cNvPr id="12" name="Slide Number Placeholder 4"/>
          <p:cNvSpPr>
            <a:spLocks noGrp="1"/>
          </p:cNvSpPr>
          <p:nvPr>
            <p:ph type="sldNum" sz="quarter" idx="15"/>
          </p:nvPr>
        </p:nvSpPr>
        <p:spPr>
          <a:xfrm>
            <a:off x="6907213" y="4730750"/>
            <a:ext cx="2133600" cy="274638"/>
          </a:xfrm>
        </p:spPr>
        <p:txBody>
          <a:bodyPr/>
          <a:lstStyle>
            <a:lvl1pPr>
              <a:defRPr sz="1400">
                <a:solidFill>
                  <a:srgbClr val="242721"/>
                </a:solidFill>
                <a:latin typeface="PT Sans"/>
                <a:cs typeface="PT Sans"/>
              </a:defRPr>
            </a:lvl1pPr>
          </a:lstStyle>
          <a:p>
            <a:pPr>
              <a:defRPr/>
            </a:pPr>
            <a:fld id="{945C624A-7903-C841-8AC0-74A5857664D0}" type="slidenum">
              <a:rPr lang="en-US" smtClean="0"/>
              <a:pPr>
                <a:defRPr/>
              </a:pPr>
              <a:t>‹#›</a:t>
            </a:fld>
            <a:endParaRPr lang="en-US" dirty="0"/>
          </a:p>
        </p:txBody>
      </p:sp>
      <p:pic>
        <p:nvPicPr>
          <p:cNvPr id="13" name="Picture 12"/>
          <p:cNvPicPr>
            <a:picLocks noChangeAspect="1"/>
          </p:cNvPicPr>
          <p:nvPr userDrawn="1"/>
        </p:nvPicPr>
        <p:blipFill>
          <a:blip r:embed="rId3"/>
          <a:stretch>
            <a:fillRect/>
          </a:stretch>
        </p:blipFill>
        <p:spPr>
          <a:xfrm>
            <a:off x="110068" y="143756"/>
            <a:ext cx="785791" cy="280953"/>
          </a:xfrm>
          <a:prstGeom prst="rect">
            <a:avLst/>
          </a:prstGeom>
        </p:spPr>
      </p:pic>
      <p:sp>
        <p:nvSpPr>
          <p:cNvPr id="15" name="Text Placeholder 2"/>
          <p:cNvSpPr>
            <a:spLocks noGrp="1"/>
          </p:cNvSpPr>
          <p:nvPr>
            <p:ph type="body" sz="quarter" idx="16" hasCustomPrompt="1"/>
          </p:nvPr>
        </p:nvSpPr>
        <p:spPr>
          <a:xfrm>
            <a:off x="5548313" y="1450975"/>
            <a:ext cx="3275012" cy="484188"/>
          </a:xfrm>
        </p:spPr>
        <p:txBody>
          <a:bodyPr/>
          <a:lstStyle>
            <a:lvl1pPr marL="0" indent="0">
              <a:buNone/>
              <a:defRPr sz="1600" b="1">
                <a:solidFill>
                  <a:schemeClr val="tx2"/>
                </a:solidFill>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lv-LV" dirty="0" smtClean="0"/>
              <a:t>Nosaukums</a:t>
            </a:r>
            <a:endParaRPr lang="en-US" dirty="0"/>
          </a:p>
        </p:txBody>
      </p:sp>
    </p:spTree>
    <p:extLst>
      <p:ext uri="{BB962C8B-B14F-4D97-AF65-F5344CB8AC3E}">
        <p14:creationId xmlns:p14="http://schemas.microsoft.com/office/powerpoint/2010/main" val="2443262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Brand Diagram Slide">
    <p:spTree>
      <p:nvGrpSpPr>
        <p:cNvPr id="1" name=""/>
        <p:cNvGrpSpPr/>
        <p:nvPr/>
      </p:nvGrpSpPr>
      <p:grpSpPr>
        <a:xfrm>
          <a:off x="0" y="0"/>
          <a:ext cx="0" cy="0"/>
          <a:chOff x="0" y="0"/>
          <a:chExt cx="0" cy="0"/>
        </a:xfrm>
      </p:grpSpPr>
      <p:sp>
        <p:nvSpPr>
          <p:cNvPr id="6" name="Rectangle 5"/>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9" descr="iphone_5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2216150"/>
            <a:ext cx="992188" cy="191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0" descr="ipad_mini_po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985963"/>
            <a:ext cx="1438275" cy="217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803400"/>
            <a:ext cx="4362450" cy="247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9"/>
          <p:cNvSpPr>
            <a:spLocks noGrp="1"/>
          </p:cNvSpPr>
          <p:nvPr>
            <p:ph type="title"/>
          </p:nvPr>
        </p:nvSpPr>
        <p:spPr>
          <a:xfrm>
            <a:off x="0" y="689081"/>
            <a:ext cx="4109357" cy="243459"/>
          </a:xfrm>
        </p:spPr>
        <p:txBody>
          <a:bodyPr>
            <a:noAutofit/>
          </a:bodyPr>
          <a:lstStyle>
            <a:lvl1pPr marL="144000" algn="l">
              <a:defRPr sz="1600" b="1" baseline="0">
                <a:solidFill>
                  <a:srgbClr val="004B87"/>
                </a:solidFill>
                <a:latin typeface="PT Sans"/>
                <a:cs typeface="PT Sans"/>
              </a:defRPr>
            </a:lvl1pPr>
          </a:lstStyle>
          <a:p>
            <a:r>
              <a:rPr lang="lv-LV" dirty="0" smtClean="0"/>
              <a:t>Click to edit Master title style</a:t>
            </a:r>
            <a:endParaRPr lang="en-US" dirty="0"/>
          </a:p>
        </p:txBody>
      </p:sp>
      <p:sp>
        <p:nvSpPr>
          <p:cNvPr id="11" name="Content Placeholder 6"/>
          <p:cNvSpPr>
            <a:spLocks noGrp="1"/>
          </p:cNvSpPr>
          <p:nvPr>
            <p:ph sz="quarter" idx="13"/>
          </p:nvPr>
        </p:nvSpPr>
        <p:spPr>
          <a:xfrm>
            <a:off x="7793855" y="2550334"/>
            <a:ext cx="694796" cy="1243925"/>
          </a:xfrm>
        </p:spPr>
        <p:txBody>
          <a:body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13" name="Content Placeholder 6"/>
          <p:cNvSpPr>
            <a:spLocks noGrp="1"/>
          </p:cNvSpPr>
          <p:nvPr>
            <p:ph sz="quarter" idx="14"/>
          </p:nvPr>
        </p:nvSpPr>
        <p:spPr>
          <a:xfrm>
            <a:off x="5223306" y="2280273"/>
            <a:ext cx="1184328" cy="1575909"/>
          </a:xfrm>
        </p:spPr>
        <p:txBody>
          <a:body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17" name="Content Placeholder 6"/>
          <p:cNvSpPr>
            <a:spLocks noGrp="1"/>
          </p:cNvSpPr>
          <p:nvPr>
            <p:ph sz="quarter" idx="15"/>
          </p:nvPr>
        </p:nvSpPr>
        <p:spPr>
          <a:xfrm>
            <a:off x="944239" y="2033936"/>
            <a:ext cx="2778474" cy="1732589"/>
          </a:xfrm>
        </p:spPr>
        <p:txBody>
          <a:body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16" name="Slide Number Placeholder 4"/>
          <p:cNvSpPr>
            <a:spLocks noGrp="1"/>
          </p:cNvSpPr>
          <p:nvPr>
            <p:ph type="sldNum" sz="quarter" idx="16"/>
          </p:nvPr>
        </p:nvSpPr>
        <p:spPr>
          <a:xfrm>
            <a:off x="6907213" y="4730750"/>
            <a:ext cx="2133600" cy="274638"/>
          </a:xfrm>
        </p:spPr>
        <p:txBody>
          <a:bodyPr/>
          <a:lstStyle>
            <a:lvl1pPr>
              <a:defRPr sz="1400">
                <a:solidFill>
                  <a:srgbClr val="242721"/>
                </a:solidFill>
                <a:latin typeface="PT Sans"/>
                <a:cs typeface="PT Sans"/>
              </a:defRPr>
            </a:lvl1pPr>
          </a:lstStyle>
          <a:p>
            <a:pPr>
              <a:defRPr/>
            </a:pPr>
            <a:fld id="{EB3D50F3-7A3C-4F40-8BC6-9E7F46D5BE86}" type="slidenum">
              <a:rPr lang="en-US" smtClean="0"/>
              <a:pPr>
                <a:defRPr/>
              </a:pPr>
              <a:t>‹#›</a:t>
            </a:fld>
            <a:endParaRPr lang="en-US" dirty="0"/>
          </a:p>
        </p:txBody>
      </p:sp>
      <p:pic>
        <p:nvPicPr>
          <p:cNvPr id="18" name="Picture 17"/>
          <p:cNvPicPr>
            <a:picLocks noChangeAspect="1"/>
          </p:cNvPicPr>
          <p:nvPr userDrawn="1"/>
        </p:nvPicPr>
        <p:blipFill>
          <a:blip r:embed="rId5"/>
          <a:stretch>
            <a:fillRect/>
          </a:stretch>
        </p:blipFill>
        <p:spPr>
          <a:xfrm>
            <a:off x="110068" y="143756"/>
            <a:ext cx="785791" cy="280953"/>
          </a:xfrm>
          <a:prstGeom prst="rect">
            <a:avLst/>
          </a:prstGeom>
        </p:spPr>
      </p:pic>
    </p:spTree>
    <p:extLst>
      <p:ext uri="{BB962C8B-B14F-4D97-AF65-F5344CB8AC3E}">
        <p14:creationId xmlns:p14="http://schemas.microsoft.com/office/powerpoint/2010/main" val="12583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543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ur History">
    <p:spTree>
      <p:nvGrpSpPr>
        <p:cNvPr id="1" name=""/>
        <p:cNvGrpSpPr/>
        <p:nvPr/>
      </p:nvGrpSpPr>
      <p:grpSpPr>
        <a:xfrm>
          <a:off x="0" y="0"/>
          <a:ext cx="0" cy="0"/>
          <a:chOff x="0" y="0"/>
          <a:chExt cx="0" cy="0"/>
        </a:xfrm>
      </p:grpSpPr>
      <p:sp>
        <p:nvSpPr>
          <p:cNvPr id="3" name="Rectangle 2"/>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73E87"/>
              </a:solidFill>
            </a:endParaRPr>
          </a:p>
        </p:txBody>
      </p:sp>
      <p:sp>
        <p:nvSpPr>
          <p:cNvPr id="6" name="Rectangle 5"/>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73E87"/>
              </a:solidFill>
            </a:endParaRPr>
          </a:p>
        </p:txBody>
      </p:sp>
      <p:sp>
        <p:nvSpPr>
          <p:cNvPr id="15"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
        <p:nvSpPr>
          <p:cNvPr id="8" name="Slide Number Placeholder 4"/>
          <p:cNvSpPr>
            <a:spLocks noGrp="1"/>
          </p:cNvSpPr>
          <p:nvPr>
            <p:ph type="sldNum" sz="quarter" idx="10"/>
          </p:nvPr>
        </p:nvSpPr>
        <p:spPr>
          <a:xfrm>
            <a:off x="6907213" y="4730750"/>
            <a:ext cx="2133600" cy="274638"/>
          </a:xfrm>
        </p:spPr>
        <p:txBody>
          <a:bodyPr/>
          <a:lstStyle>
            <a:lvl1pPr>
              <a:defRPr sz="1400">
                <a:solidFill>
                  <a:srgbClr val="242721"/>
                </a:solidFill>
                <a:latin typeface="PT Sans"/>
                <a:cs typeface="PT Sans"/>
              </a:defRPr>
            </a:lvl1pPr>
          </a:lstStyle>
          <a:p>
            <a:pPr>
              <a:defRPr/>
            </a:pPr>
            <a:fld id="{FEDEE72F-4E09-1841-9134-2D07995D31F1}" type="slidenum">
              <a:rPr lang="en-US" smtClean="0"/>
              <a:pPr>
                <a:defRPr/>
              </a:pPr>
              <a:t>‹#›</a:t>
            </a:fld>
            <a:endParaRPr lang="en-US" dirty="0"/>
          </a:p>
        </p:txBody>
      </p:sp>
      <p:pic>
        <p:nvPicPr>
          <p:cNvPr id="9" name="Picture 8"/>
          <p:cNvPicPr>
            <a:picLocks noChangeAspect="1"/>
          </p:cNvPicPr>
          <p:nvPr userDrawn="1"/>
        </p:nvPicPr>
        <p:blipFill>
          <a:blip r:embed="rId2"/>
          <a:stretch>
            <a:fillRect/>
          </a:stretch>
        </p:blipFill>
        <p:spPr>
          <a:xfrm>
            <a:off x="110068" y="143756"/>
            <a:ext cx="785791" cy="280953"/>
          </a:xfrm>
          <a:prstGeom prst="rect">
            <a:avLst/>
          </a:prstGeom>
        </p:spPr>
      </p:pic>
      <p:sp>
        <p:nvSpPr>
          <p:cNvPr id="13" name="Text Placeholder 12"/>
          <p:cNvSpPr>
            <a:spLocks noGrp="1"/>
          </p:cNvSpPr>
          <p:nvPr>
            <p:ph type="body" sz="quarter" idx="11" hasCustomPrompt="1"/>
          </p:nvPr>
        </p:nvSpPr>
        <p:spPr>
          <a:xfrm>
            <a:off x="134258" y="1584476"/>
            <a:ext cx="4420129" cy="2678943"/>
          </a:xfrm>
        </p:spPr>
        <p:txBody>
          <a:bodyPr/>
          <a:lstStyle>
            <a:lvl1pPr marL="0" indent="0">
              <a:buNone/>
              <a:defRPr sz="1400" baseline="0"/>
            </a:lvl1pPr>
          </a:lstStyle>
          <a:p>
            <a:pPr lvl="0"/>
            <a:r>
              <a:rPr lang="lv-LV" dirty="0" smtClean="0"/>
              <a:t>Placeholder text</a:t>
            </a:r>
            <a:endParaRPr lang="en-US" dirty="0"/>
          </a:p>
        </p:txBody>
      </p:sp>
    </p:spTree>
    <p:extLst>
      <p:ext uri="{BB962C8B-B14F-4D97-AF65-F5344CB8AC3E}">
        <p14:creationId xmlns:p14="http://schemas.microsoft.com/office/powerpoint/2010/main" val="259429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aragraph">
    <p:spTree>
      <p:nvGrpSpPr>
        <p:cNvPr id="1" name=""/>
        <p:cNvGrpSpPr/>
        <p:nvPr/>
      </p:nvGrpSpPr>
      <p:grpSpPr>
        <a:xfrm>
          <a:off x="0" y="0"/>
          <a:ext cx="0" cy="0"/>
          <a:chOff x="0" y="0"/>
          <a:chExt cx="0" cy="0"/>
        </a:xfrm>
      </p:grpSpPr>
      <p:sp>
        <p:nvSpPr>
          <p:cNvPr id="6" name="Rectangle 5"/>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E40036"/>
              </a:solidFill>
            </a:endParaRPr>
          </a:p>
        </p:txBody>
      </p:sp>
      <p:sp>
        <p:nvSpPr>
          <p:cNvPr id="7" name="Rectangle 6"/>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
        <p:nvSpPr>
          <p:cNvPr id="24" name="Text Placeholder 23"/>
          <p:cNvSpPr>
            <a:spLocks noGrp="1"/>
          </p:cNvSpPr>
          <p:nvPr>
            <p:ph type="body" sz="quarter" idx="13"/>
          </p:nvPr>
        </p:nvSpPr>
        <p:spPr>
          <a:xfrm>
            <a:off x="273051" y="1292894"/>
            <a:ext cx="4153806" cy="299132"/>
          </a:xfrm>
        </p:spPr>
        <p:txBody>
          <a:bodyPr>
            <a:normAutofit/>
          </a:bodyPr>
          <a:lstStyle>
            <a:lvl1pPr marL="0" indent="0">
              <a:buNone/>
              <a:defRPr sz="1400" b="1" baseline="0">
                <a:solidFill>
                  <a:srgbClr val="073E87"/>
                </a:solidFill>
                <a:latin typeface="PT Sans"/>
                <a:cs typeface="PT Sans"/>
              </a:defRPr>
            </a:lvl1pPr>
          </a:lstStyle>
          <a:p>
            <a:pPr lvl="0"/>
            <a:r>
              <a:rPr lang="lv-LV" dirty="0" smtClean="0"/>
              <a:t>Click to edit Master text styles</a:t>
            </a:r>
          </a:p>
        </p:txBody>
      </p:sp>
      <p:sp>
        <p:nvSpPr>
          <p:cNvPr id="27" name="Text Placeholder 26"/>
          <p:cNvSpPr>
            <a:spLocks noGrp="1"/>
          </p:cNvSpPr>
          <p:nvPr>
            <p:ph type="body" sz="quarter" idx="14"/>
          </p:nvPr>
        </p:nvSpPr>
        <p:spPr>
          <a:xfrm>
            <a:off x="273050" y="1724025"/>
            <a:ext cx="4154488" cy="2413000"/>
          </a:xfrm>
        </p:spPr>
        <p:txBody>
          <a:bodyPr>
            <a:noAutofit/>
          </a:bodyPr>
          <a:lstStyle>
            <a:lvl1pPr marL="0" indent="0">
              <a:lnSpc>
                <a:spcPts val="1700"/>
              </a:lnSpc>
              <a:buNone/>
              <a:defRPr sz="1200">
                <a:latin typeface="PT Sans"/>
                <a:cs typeface="PT Sans"/>
              </a:defRPr>
            </a:lvl1pPr>
            <a:lvl2pPr>
              <a:defRPr>
                <a:latin typeface="PT Sans"/>
                <a:cs typeface="PT Sans"/>
              </a:defRPr>
            </a:lvl2pPr>
          </a:lstStyle>
          <a:p>
            <a:pPr lvl="0"/>
            <a:r>
              <a:rPr lang="lv-LV" smtClean="0"/>
              <a:t>Click to edit Master text styles</a:t>
            </a:r>
          </a:p>
          <a:p>
            <a:pPr lvl="1"/>
            <a:r>
              <a:rPr lang="lv-LV" smtClean="0"/>
              <a:t>Second level</a:t>
            </a:r>
          </a:p>
        </p:txBody>
      </p:sp>
      <p:sp>
        <p:nvSpPr>
          <p:cNvPr id="28" name="Text Placeholder 26"/>
          <p:cNvSpPr>
            <a:spLocks noGrp="1"/>
          </p:cNvSpPr>
          <p:nvPr>
            <p:ph type="body" sz="quarter" idx="15"/>
          </p:nvPr>
        </p:nvSpPr>
        <p:spPr>
          <a:xfrm>
            <a:off x="4752521" y="1300605"/>
            <a:ext cx="4154488" cy="2836420"/>
          </a:xfrm>
        </p:spPr>
        <p:txBody>
          <a:bodyPr>
            <a:noAutofit/>
          </a:bodyPr>
          <a:lstStyle>
            <a:lvl1pPr marL="0" indent="0">
              <a:lnSpc>
                <a:spcPts val="1700"/>
              </a:lnSpc>
              <a:buNone/>
              <a:defRPr sz="1200">
                <a:latin typeface="PT Sans"/>
                <a:cs typeface="PT Sans"/>
              </a:defRPr>
            </a:lvl1pPr>
            <a:lvl2pPr>
              <a:defRPr>
                <a:latin typeface="PT Sans"/>
                <a:cs typeface="PT Sans"/>
              </a:defRPr>
            </a:lvl2pPr>
          </a:lstStyle>
          <a:p>
            <a:pPr lvl="0"/>
            <a:r>
              <a:rPr lang="lv-LV" smtClean="0"/>
              <a:t>Click to edit Master text styles</a:t>
            </a:r>
          </a:p>
          <a:p>
            <a:pPr lvl="1"/>
            <a:r>
              <a:rPr lang="lv-LV" smtClean="0"/>
              <a:t>Second level</a:t>
            </a:r>
          </a:p>
        </p:txBody>
      </p:sp>
      <p:sp>
        <p:nvSpPr>
          <p:cNvPr id="9" name="Slide Number Placeholder 4"/>
          <p:cNvSpPr>
            <a:spLocks noGrp="1"/>
          </p:cNvSpPr>
          <p:nvPr>
            <p:ph type="sldNum" sz="quarter" idx="16"/>
          </p:nvPr>
        </p:nvSpPr>
        <p:spPr>
          <a:xfrm>
            <a:off x="6907213" y="4730750"/>
            <a:ext cx="2133600" cy="274638"/>
          </a:xfrm>
        </p:spPr>
        <p:txBody>
          <a:bodyPr/>
          <a:lstStyle>
            <a:lvl1pPr>
              <a:defRPr sz="1400">
                <a:solidFill>
                  <a:srgbClr val="242721"/>
                </a:solidFill>
                <a:latin typeface="PT Sans"/>
                <a:cs typeface="PT Sans"/>
              </a:defRPr>
            </a:lvl1pPr>
          </a:lstStyle>
          <a:p>
            <a:pPr>
              <a:defRPr/>
            </a:pPr>
            <a:fld id="{3E3D1DD1-0537-2F46-9B58-A001E49DBAB2}" type="slidenum">
              <a:rPr lang="en-US" smtClean="0"/>
              <a:pPr>
                <a:defRPr/>
              </a:pPr>
              <a:t>‹#›</a:t>
            </a:fld>
            <a:endParaRPr lang="en-US" dirty="0"/>
          </a:p>
        </p:txBody>
      </p:sp>
      <p:pic>
        <p:nvPicPr>
          <p:cNvPr id="10" name="Picture 9"/>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136687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Paragraph">
    <p:spTree>
      <p:nvGrpSpPr>
        <p:cNvPr id="1" name=""/>
        <p:cNvGrpSpPr/>
        <p:nvPr/>
      </p:nvGrpSpPr>
      <p:grpSpPr>
        <a:xfrm>
          <a:off x="0" y="0"/>
          <a:ext cx="0" cy="0"/>
          <a:chOff x="0" y="0"/>
          <a:chExt cx="0" cy="0"/>
        </a:xfrm>
      </p:grpSpPr>
      <p:sp>
        <p:nvSpPr>
          <p:cNvPr id="12" name="Rectangle 11"/>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
        <p:nvSpPr>
          <p:cNvPr id="27" name="Text Placeholder 23"/>
          <p:cNvSpPr>
            <a:spLocks noGrp="1"/>
          </p:cNvSpPr>
          <p:nvPr>
            <p:ph type="body" sz="quarter" idx="13"/>
          </p:nvPr>
        </p:nvSpPr>
        <p:spPr>
          <a:xfrm>
            <a:off x="273051" y="1292894"/>
            <a:ext cx="2412092" cy="299132"/>
          </a:xfrm>
        </p:spPr>
        <p:txBody>
          <a:bodyPr>
            <a:normAutofit/>
          </a:bodyPr>
          <a:lstStyle>
            <a:lvl1pPr marL="0" indent="0">
              <a:buNone/>
              <a:defRPr sz="1400" b="1" baseline="0">
                <a:solidFill>
                  <a:srgbClr val="073E87"/>
                </a:solidFill>
                <a:latin typeface="PT Sans"/>
                <a:cs typeface="PT Sans"/>
              </a:defRPr>
            </a:lvl1pPr>
          </a:lstStyle>
          <a:p>
            <a:pPr lvl="0"/>
            <a:r>
              <a:rPr lang="lv-LV" dirty="0" smtClean="0"/>
              <a:t>Click to edit Master text styles</a:t>
            </a:r>
          </a:p>
        </p:txBody>
      </p:sp>
      <p:sp>
        <p:nvSpPr>
          <p:cNvPr id="28" name="Text Placeholder 26"/>
          <p:cNvSpPr>
            <a:spLocks noGrp="1"/>
          </p:cNvSpPr>
          <p:nvPr>
            <p:ph type="body" sz="quarter" idx="14"/>
          </p:nvPr>
        </p:nvSpPr>
        <p:spPr>
          <a:xfrm>
            <a:off x="273050" y="1724025"/>
            <a:ext cx="2412094" cy="1106261"/>
          </a:xfrm>
        </p:spPr>
        <p:txBody>
          <a:bodyPr>
            <a:noAutofit/>
          </a:bodyPr>
          <a:lstStyle>
            <a:lvl1pPr marL="0" indent="0">
              <a:lnSpc>
                <a:spcPts val="1700"/>
              </a:lnSpc>
              <a:buNone/>
              <a:defRPr sz="1200">
                <a:latin typeface="PT Sans"/>
                <a:cs typeface="PT Sans"/>
              </a:defRPr>
            </a:lvl1pPr>
          </a:lstStyle>
          <a:p>
            <a:pPr lvl="0"/>
            <a:r>
              <a:rPr lang="lv-LV" smtClean="0"/>
              <a:t>Click to edit Master text styles</a:t>
            </a:r>
          </a:p>
        </p:txBody>
      </p:sp>
      <p:sp>
        <p:nvSpPr>
          <p:cNvPr id="29" name="Text Placeholder 23"/>
          <p:cNvSpPr>
            <a:spLocks noGrp="1"/>
          </p:cNvSpPr>
          <p:nvPr>
            <p:ph type="body" sz="quarter" idx="15"/>
          </p:nvPr>
        </p:nvSpPr>
        <p:spPr>
          <a:xfrm>
            <a:off x="3355523" y="1292894"/>
            <a:ext cx="2412092" cy="299132"/>
          </a:xfrm>
        </p:spPr>
        <p:txBody>
          <a:bodyPr>
            <a:normAutofit/>
          </a:bodyPr>
          <a:lstStyle>
            <a:lvl1pPr marL="0" indent="0">
              <a:buNone/>
              <a:defRPr sz="1400" b="1" baseline="0">
                <a:solidFill>
                  <a:srgbClr val="073E87"/>
                </a:solidFill>
                <a:latin typeface="PT Sans"/>
                <a:cs typeface="PT Sans"/>
              </a:defRPr>
            </a:lvl1pPr>
          </a:lstStyle>
          <a:p>
            <a:pPr lvl="0"/>
            <a:r>
              <a:rPr lang="lv-LV" dirty="0" smtClean="0"/>
              <a:t>Click to edit Master text styles</a:t>
            </a:r>
          </a:p>
        </p:txBody>
      </p:sp>
      <p:sp>
        <p:nvSpPr>
          <p:cNvPr id="30" name="Text Placeholder 26"/>
          <p:cNvSpPr>
            <a:spLocks noGrp="1"/>
          </p:cNvSpPr>
          <p:nvPr>
            <p:ph type="body" sz="quarter" idx="16"/>
          </p:nvPr>
        </p:nvSpPr>
        <p:spPr>
          <a:xfrm>
            <a:off x="3355522" y="1724025"/>
            <a:ext cx="2412094" cy="2630679"/>
          </a:xfrm>
        </p:spPr>
        <p:txBody>
          <a:bodyPr>
            <a:noAutofit/>
          </a:bodyPr>
          <a:lstStyle>
            <a:lvl1pPr marL="0" marR="0" indent="0" algn="l" defTabSz="457200" rtl="0" eaLnBrk="1" fontAlgn="auto" latinLnBrk="0" hangingPunct="1">
              <a:lnSpc>
                <a:spcPts val="1700"/>
              </a:lnSpc>
              <a:spcBef>
                <a:spcPct val="20000"/>
              </a:spcBef>
              <a:spcAft>
                <a:spcPts val="0"/>
              </a:spcAft>
              <a:buClrTx/>
              <a:buSzTx/>
              <a:buFont typeface="Arial"/>
              <a:buNone/>
              <a:tabLst/>
              <a:defRPr sz="1200">
                <a:latin typeface="PT Sans"/>
                <a:cs typeface="PT Sans"/>
              </a:defRPr>
            </a:lvl1pPr>
            <a:lvl2pPr>
              <a:defRPr>
                <a:latin typeface="PT Sans"/>
                <a:cs typeface="PT Sans"/>
              </a:defRPr>
            </a:lvl2pPr>
            <a:lvl3pPr>
              <a:defRPr>
                <a:latin typeface="PT Sans"/>
                <a:cs typeface="PT Sans"/>
              </a:defRPr>
            </a:lvl3pPr>
          </a:lstStyle>
          <a:p>
            <a:pPr lvl="0"/>
            <a:r>
              <a:rPr lang="lv-LV" smtClean="0"/>
              <a:t>Click to edit Master text styles</a:t>
            </a:r>
          </a:p>
          <a:p>
            <a:pPr lvl="1"/>
            <a:r>
              <a:rPr lang="lv-LV" smtClean="0"/>
              <a:t>Second level</a:t>
            </a:r>
          </a:p>
          <a:p>
            <a:pPr lvl="2"/>
            <a:r>
              <a:rPr lang="lv-LV" smtClean="0"/>
              <a:t>Third level</a:t>
            </a:r>
          </a:p>
        </p:txBody>
      </p:sp>
      <p:sp>
        <p:nvSpPr>
          <p:cNvPr id="31" name="Text Placeholder 23"/>
          <p:cNvSpPr>
            <a:spLocks noGrp="1"/>
          </p:cNvSpPr>
          <p:nvPr>
            <p:ph type="body" sz="quarter" idx="17"/>
          </p:nvPr>
        </p:nvSpPr>
        <p:spPr>
          <a:xfrm>
            <a:off x="273052" y="3085103"/>
            <a:ext cx="2412092" cy="299132"/>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32" name="Text Placeholder 26"/>
          <p:cNvSpPr>
            <a:spLocks noGrp="1"/>
          </p:cNvSpPr>
          <p:nvPr>
            <p:ph type="body" sz="quarter" idx="18"/>
          </p:nvPr>
        </p:nvSpPr>
        <p:spPr>
          <a:xfrm>
            <a:off x="273051" y="3528786"/>
            <a:ext cx="2412094" cy="834989"/>
          </a:xfrm>
        </p:spPr>
        <p:txBody>
          <a:bodyPr>
            <a:noAutofit/>
          </a:bodyPr>
          <a:lstStyle>
            <a:lvl1pPr marL="0" indent="0">
              <a:lnSpc>
                <a:spcPts val="1700"/>
              </a:lnSpc>
              <a:buNone/>
              <a:defRPr sz="1200">
                <a:latin typeface="PT Sans"/>
                <a:cs typeface="PT Sans"/>
              </a:defRPr>
            </a:lvl1pPr>
          </a:lstStyle>
          <a:p>
            <a:pPr lvl="0"/>
            <a:r>
              <a:rPr lang="lv-LV" smtClean="0"/>
              <a:t>Click to edit Master text styles</a:t>
            </a:r>
          </a:p>
        </p:txBody>
      </p:sp>
      <p:sp>
        <p:nvSpPr>
          <p:cNvPr id="33" name="Text Placeholder 23"/>
          <p:cNvSpPr>
            <a:spLocks noGrp="1"/>
          </p:cNvSpPr>
          <p:nvPr>
            <p:ph type="body" sz="quarter" idx="19"/>
          </p:nvPr>
        </p:nvSpPr>
        <p:spPr>
          <a:xfrm>
            <a:off x="6401708" y="1282462"/>
            <a:ext cx="2412092" cy="299132"/>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34" name="Text Placeholder 26"/>
          <p:cNvSpPr>
            <a:spLocks noGrp="1"/>
          </p:cNvSpPr>
          <p:nvPr>
            <p:ph type="body" sz="quarter" idx="20"/>
          </p:nvPr>
        </p:nvSpPr>
        <p:spPr>
          <a:xfrm>
            <a:off x="6401707" y="1713593"/>
            <a:ext cx="2412094" cy="2630679"/>
          </a:xfrm>
        </p:spPr>
        <p:txBody>
          <a:bodyPr>
            <a:noAutofit/>
          </a:bodyPr>
          <a:lstStyle>
            <a:lvl1pPr marL="0" marR="0" indent="0" algn="l" defTabSz="457200" rtl="0" eaLnBrk="1" fontAlgn="auto" latinLnBrk="0" hangingPunct="1">
              <a:lnSpc>
                <a:spcPts val="1700"/>
              </a:lnSpc>
              <a:spcBef>
                <a:spcPct val="20000"/>
              </a:spcBef>
              <a:spcAft>
                <a:spcPts val="0"/>
              </a:spcAft>
              <a:buClrTx/>
              <a:buSzTx/>
              <a:buFont typeface="Arial"/>
              <a:buNone/>
              <a:tabLst/>
              <a:defRPr sz="1200">
                <a:latin typeface="PT Sans"/>
                <a:cs typeface="PT Sans"/>
              </a:defRPr>
            </a:lvl1pPr>
            <a:lvl2pPr>
              <a:defRPr>
                <a:latin typeface="PT Sans"/>
                <a:cs typeface="PT Sans"/>
              </a:defRPr>
            </a:lvl2pPr>
            <a:lvl3pPr>
              <a:defRPr>
                <a:latin typeface="PT Sans"/>
                <a:cs typeface="PT Sans"/>
              </a:defRPr>
            </a:lvl3pPr>
          </a:lstStyle>
          <a:p>
            <a:pPr lvl="0"/>
            <a:r>
              <a:rPr lang="lv-LV" smtClean="0"/>
              <a:t>Click to edit Master text styles</a:t>
            </a:r>
          </a:p>
          <a:p>
            <a:pPr lvl="1"/>
            <a:r>
              <a:rPr lang="lv-LV" smtClean="0"/>
              <a:t>Second level</a:t>
            </a:r>
          </a:p>
          <a:p>
            <a:pPr lvl="2"/>
            <a:r>
              <a:rPr lang="lv-LV" smtClean="0"/>
              <a:t>Third level</a:t>
            </a:r>
          </a:p>
        </p:txBody>
      </p:sp>
      <p:sp>
        <p:nvSpPr>
          <p:cNvPr id="15" name="Slide Number Placeholder 4"/>
          <p:cNvSpPr>
            <a:spLocks noGrp="1"/>
          </p:cNvSpPr>
          <p:nvPr>
            <p:ph type="sldNum" sz="quarter" idx="21"/>
          </p:nvPr>
        </p:nvSpPr>
        <p:spPr>
          <a:xfrm>
            <a:off x="6907213" y="4730750"/>
            <a:ext cx="2133600" cy="274638"/>
          </a:xfrm>
        </p:spPr>
        <p:txBody>
          <a:bodyPr/>
          <a:lstStyle>
            <a:lvl1pPr>
              <a:defRPr sz="1400">
                <a:solidFill>
                  <a:srgbClr val="242721"/>
                </a:solidFill>
                <a:latin typeface="PT Sans"/>
                <a:cs typeface="PT Sans"/>
              </a:defRPr>
            </a:lvl1pPr>
          </a:lstStyle>
          <a:p>
            <a:pPr>
              <a:defRPr/>
            </a:pPr>
            <a:fld id="{F1606103-8992-A44E-B6DC-9022DF697F80}" type="slidenum">
              <a:rPr lang="en-US" smtClean="0"/>
              <a:pPr>
                <a:defRPr/>
              </a:pPr>
              <a:t>‹#›</a:t>
            </a:fld>
            <a:endParaRPr lang="en-US" dirty="0"/>
          </a:p>
        </p:txBody>
      </p:sp>
      <p:pic>
        <p:nvPicPr>
          <p:cNvPr id="16" name="Picture 15"/>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39190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ūsu Bizness">
    <p:spTree>
      <p:nvGrpSpPr>
        <p:cNvPr id="1" name=""/>
        <p:cNvGrpSpPr/>
        <p:nvPr/>
      </p:nvGrpSpPr>
      <p:grpSpPr>
        <a:xfrm>
          <a:off x="0" y="0"/>
          <a:ext cx="0" cy="0"/>
          <a:chOff x="0" y="0"/>
          <a:chExt cx="0" cy="0"/>
        </a:xfrm>
      </p:grpSpPr>
      <p:sp>
        <p:nvSpPr>
          <p:cNvPr id="12" name="Rectangle 11"/>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5819775" y="1252538"/>
            <a:ext cx="2767013" cy="2765425"/>
          </a:xfrm>
          <a:prstGeom prst="ellipse">
            <a:avLst/>
          </a:prstGeom>
          <a:noFill/>
          <a:ln w="381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5746750" y="1179513"/>
            <a:ext cx="2909888" cy="2909887"/>
          </a:xfrm>
          <a:prstGeom prst="ellipse">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Elbow Connector 14"/>
          <p:cNvCxnSpPr/>
          <p:nvPr/>
        </p:nvCxnSpPr>
        <p:spPr>
          <a:xfrm rot="16200000" flipV="1">
            <a:off x="6363494" y="340519"/>
            <a:ext cx="490538" cy="1187450"/>
          </a:xfrm>
          <a:prstGeom prst="bentConnector2">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flipH="1">
            <a:off x="5641975" y="2633663"/>
            <a:ext cx="3014663" cy="1666875"/>
          </a:xfrm>
          <a:prstGeom prst="bentConnector3">
            <a:avLst>
              <a:gd name="adj1" fmla="val -7584"/>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253038" y="2633663"/>
            <a:ext cx="493712"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Text Placeholder 23"/>
          <p:cNvSpPr>
            <a:spLocks noGrp="1"/>
          </p:cNvSpPr>
          <p:nvPr>
            <p:ph type="body" sz="quarter" idx="13"/>
          </p:nvPr>
        </p:nvSpPr>
        <p:spPr>
          <a:xfrm>
            <a:off x="273051" y="1195244"/>
            <a:ext cx="3836306"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46" name="Text Placeholder 26"/>
          <p:cNvSpPr>
            <a:spLocks noGrp="1"/>
          </p:cNvSpPr>
          <p:nvPr>
            <p:ph type="body" sz="quarter" idx="14"/>
          </p:nvPr>
        </p:nvSpPr>
        <p:spPr>
          <a:xfrm>
            <a:off x="273049" y="1455617"/>
            <a:ext cx="3836307"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47" name="Text Placeholder 23"/>
          <p:cNvSpPr>
            <a:spLocks noGrp="1"/>
          </p:cNvSpPr>
          <p:nvPr>
            <p:ph type="body" sz="quarter" idx="15"/>
          </p:nvPr>
        </p:nvSpPr>
        <p:spPr>
          <a:xfrm>
            <a:off x="273050" y="2183347"/>
            <a:ext cx="3836306"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48" name="Text Placeholder 26"/>
          <p:cNvSpPr>
            <a:spLocks noGrp="1"/>
          </p:cNvSpPr>
          <p:nvPr>
            <p:ph type="body" sz="quarter" idx="16"/>
          </p:nvPr>
        </p:nvSpPr>
        <p:spPr>
          <a:xfrm>
            <a:off x="273048" y="2443720"/>
            <a:ext cx="3836307"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49" name="Text Placeholder 23"/>
          <p:cNvSpPr>
            <a:spLocks noGrp="1"/>
          </p:cNvSpPr>
          <p:nvPr>
            <p:ph type="body" sz="quarter" idx="17"/>
          </p:nvPr>
        </p:nvSpPr>
        <p:spPr>
          <a:xfrm>
            <a:off x="273049" y="3238644"/>
            <a:ext cx="3836306"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50" name="Text Placeholder 26"/>
          <p:cNvSpPr>
            <a:spLocks noGrp="1"/>
          </p:cNvSpPr>
          <p:nvPr>
            <p:ph type="body" sz="quarter" idx="18"/>
          </p:nvPr>
        </p:nvSpPr>
        <p:spPr>
          <a:xfrm>
            <a:off x="273047" y="3499017"/>
            <a:ext cx="3836307" cy="612772"/>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51" name="Text Placeholder 23"/>
          <p:cNvSpPr>
            <a:spLocks noGrp="1"/>
          </p:cNvSpPr>
          <p:nvPr>
            <p:ph type="body" sz="quarter" idx="19"/>
          </p:nvPr>
        </p:nvSpPr>
        <p:spPr>
          <a:xfrm>
            <a:off x="4644117" y="499335"/>
            <a:ext cx="1216479" cy="247216"/>
          </a:xfrm>
        </p:spPr>
        <p:txBody>
          <a:bodyPr>
            <a:noAutofit/>
          </a:bodyPr>
          <a:lstStyle>
            <a:lvl1pPr marL="0" indent="0" algn="ctr">
              <a:buNone/>
              <a:defRPr sz="1200" b="1" baseline="0">
                <a:solidFill>
                  <a:srgbClr val="073E87"/>
                </a:solidFill>
                <a:latin typeface="PT Sans"/>
                <a:cs typeface="PT Sans"/>
              </a:defRPr>
            </a:lvl1pPr>
          </a:lstStyle>
          <a:p>
            <a:pPr lvl="0"/>
            <a:r>
              <a:rPr lang="lv-LV" smtClean="0"/>
              <a:t>Click to edit Master text styles</a:t>
            </a:r>
          </a:p>
        </p:txBody>
      </p:sp>
      <p:sp>
        <p:nvSpPr>
          <p:cNvPr id="52" name="Text Placeholder 23"/>
          <p:cNvSpPr>
            <a:spLocks noGrp="1"/>
          </p:cNvSpPr>
          <p:nvPr>
            <p:ph type="body" sz="quarter" idx="20"/>
          </p:nvPr>
        </p:nvSpPr>
        <p:spPr>
          <a:xfrm>
            <a:off x="4109354" y="2430563"/>
            <a:ext cx="1216479" cy="247216"/>
          </a:xfrm>
        </p:spPr>
        <p:txBody>
          <a:bodyPr>
            <a:noAutofit/>
          </a:bodyPr>
          <a:lstStyle>
            <a:lvl1pPr marL="0" indent="0" algn="ctr">
              <a:buNone/>
              <a:defRPr sz="1200" b="1" baseline="0">
                <a:solidFill>
                  <a:srgbClr val="073E87"/>
                </a:solidFill>
                <a:latin typeface="PT Sans"/>
                <a:cs typeface="PT Sans"/>
              </a:defRPr>
            </a:lvl1pPr>
          </a:lstStyle>
          <a:p>
            <a:pPr lvl="0"/>
            <a:r>
              <a:rPr lang="lv-LV" smtClean="0"/>
              <a:t>Click to edit Master text styles</a:t>
            </a:r>
          </a:p>
        </p:txBody>
      </p:sp>
      <p:sp>
        <p:nvSpPr>
          <p:cNvPr id="53" name="Text Placeholder 23"/>
          <p:cNvSpPr>
            <a:spLocks noGrp="1"/>
          </p:cNvSpPr>
          <p:nvPr>
            <p:ph type="body" sz="quarter" idx="21"/>
          </p:nvPr>
        </p:nvSpPr>
        <p:spPr>
          <a:xfrm>
            <a:off x="4352469" y="4109395"/>
            <a:ext cx="1216479" cy="247216"/>
          </a:xfrm>
        </p:spPr>
        <p:txBody>
          <a:bodyPr>
            <a:noAutofit/>
          </a:bodyPr>
          <a:lstStyle>
            <a:lvl1pPr marL="0" indent="0" algn="ctr">
              <a:buNone/>
              <a:defRPr sz="1200" b="1" baseline="0">
                <a:solidFill>
                  <a:srgbClr val="073E87"/>
                </a:solidFill>
                <a:latin typeface="PT Sans"/>
                <a:cs typeface="PT Sans"/>
              </a:defRPr>
            </a:lvl1pPr>
          </a:lstStyle>
          <a:p>
            <a:pPr lvl="0"/>
            <a:r>
              <a:rPr lang="lv-LV" smtClean="0"/>
              <a:t>Click to edit Master text styles</a:t>
            </a:r>
          </a:p>
        </p:txBody>
      </p:sp>
      <p:sp>
        <p:nvSpPr>
          <p:cNvPr id="21" name="Slide Number Placeholder 4"/>
          <p:cNvSpPr>
            <a:spLocks noGrp="1"/>
          </p:cNvSpPr>
          <p:nvPr>
            <p:ph type="sldNum" sz="quarter" idx="22"/>
          </p:nvPr>
        </p:nvSpPr>
        <p:spPr>
          <a:xfrm>
            <a:off x="6907213" y="4730750"/>
            <a:ext cx="2133600" cy="274638"/>
          </a:xfrm>
        </p:spPr>
        <p:txBody>
          <a:bodyPr/>
          <a:lstStyle>
            <a:lvl1pPr>
              <a:defRPr sz="1400">
                <a:solidFill>
                  <a:srgbClr val="242721"/>
                </a:solidFill>
                <a:latin typeface="PT Sans"/>
                <a:cs typeface="PT Sans"/>
              </a:defRPr>
            </a:lvl1pPr>
          </a:lstStyle>
          <a:p>
            <a:pPr>
              <a:defRPr/>
            </a:pPr>
            <a:fld id="{64E10B4C-8306-A24F-B2DA-C1FB230F5129}" type="slidenum">
              <a:rPr lang="en-US" smtClean="0"/>
              <a:pPr>
                <a:defRPr/>
              </a:pPr>
              <a:t>‹#›</a:t>
            </a:fld>
            <a:endParaRPr lang="en-US" dirty="0"/>
          </a:p>
        </p:txBody>
      </p:sp>
      <p:pic>
        <p:nvPicPr>
          <p:cNvPr id="22" name="Picture 21"/>
          <p:cNvPicPr>
            <a:picLocks noChangeAspect="1"/>
          </p:cNvPicPr>
          <p:nvPr userDrawn="1"/>
        </p:nvPicPr>
        <p:blipFill>
          <a:blip r:embed="rId2"/>
          <a:stretch>
            <a:fillRect/>
          </a:stretch>
        </p:blipFill>
        <p:spPr>
          <a:xfrm>
            <a:off x="110068" y="143756"/>
            <a:ext cx="785791" cy="280953"/>
          </a:xfrm>
          <a:prstGeom prst="rect">
            <a:avLst/>
          </a:prstGeom>
        </p:spPr>
      </p:pic>
      <p:pic>
        <p:nvPicPr>
          <p:cNvPr id="2" name="Picture 1"/>
          <p:cNvPicPr>
            <a:picLocks noChangeAspect="1"/>
          </p:cNvPicPr>
          <p:nvPr userDrawn="1"/>
        </p:nvPicPr>
        <p:blipFill>
          <a:blip r:embed="rId3"/>
          <a:stretch>
            <a:fillRect/>
          </a:stretch>
        </p:blipFill>
        <p:spPr>
          <a:xfrm>
            <a:off x="6142031" y="2029380"/>
            <a:ext cx="2120913" cy="1208565"/>
          </a:xfrm>
          <a:prstGeom prst="rect">
            <a:avLst/>
          </a:prstGeom>
        </p:spPr>
      </p:pic>
      <p:sp>
        <p:nvSpPr>
          <p:cNvPr id="24"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dirty="0" smtClean="0"/>
              <a:t>Click to edit Master title style</a:t>
            </a:r>
            <a:endParaRPr lang="en-US" dirty="0"/>
          </a:p>
        </p:txBody>
      </p:sp>
    </p:spTree>
    <p:extLst>
      <p:ext uri="{BB962C8B-B14F-4D97-AF65-F5344CB8AC3E}">
        <p14:creationId xmlns:p14="http://schemas.microsoft.com/office/powerpoint/2010/main" val="4228266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Left Slide">
    <p:spTree>
      <p:nvGrpSpPr>
        <p:cNvPr id="1" name=""/>
        <p:cNvGrpSpPr/>
        <p:nvPr/>
      </p:nvGrpSpPr>
      <p:grpSpPr>
        <a:xfrm>
          <a:off x="0" y="0"/>
          <a:ext cx="0" cy="0"/>
          <a:chOff x="0" y="0"/>
          <a:chExt cx="0" cy="0"/>
        </a:xfrm>
      </p:grpSpPr>
      <p:sp>
        <p:nvSpPr>
          <p:cNvPr id="6" name="Rectangle 5"/>
          <p:cNvSpPr/>
          <p:nvPr/>
        </p:nvSpPr>
        <p:spPr>
          <a:xfrm>
            <a:off x="0" y="1008063"/>
            <a:ext cx="1296988" cy="25400"/>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086475" y="4605338"/>
            <a:ext cx="3057525" cy="33337"/>
          </a:xfrm>
          <a:prstGeom prst="rect">
            <a:avLst/>
          </a:prstGeom>
          <a:solidFill>
            <a:srgbClr val="004B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9"/>
          <p:cNvSpPr>
            <a:spLocks noGrp="1"/>
          </p:cNvSpPr>
          <p:nvPr>
            <p:ph type="title"/>
          </p:nvPr>
        </p:nvSpPr>
        <p:spPr>
          <a:xfrm>
            <a:off x="0" y="689081"/>
            <a:ext cx="4109357" cy="243459"/>
          </a:xfrm>
        </p:spPr>
        <p:txBody>
          <a:bodyPr>
            <a:noAutofit/>
          </a:bodyPr>
          <a:lstStyle>
            <a:lvl1pPr marL="144000" algn="l">
              <a:defRPr sz="1600" b="1" baseline="0">
                <a:solidFill>
                  <a:srgbClr val="073E87"/>
                </a:solidFill>
                <a:latin typeface="PT Sans"/>
                <a:cs typeface="PT Sans"/>
              </a:defRPr>
            </a:lvl1pPr>
          </a:lstStyle>
          <a:p>
            <a:r>
              <a:rPr lang="lv-LV" smtClean="0"/>
              <a:t>Click to edit Master title style</a:t>
            </a:r>
            <a:endParaRPr lang="en-US" dirty="0"/>
          </a:p>
        </p:txBody>
      </p:sp>
      <p:sp>
        <p:nvSpPr>
          <p:cNvPr id="14" name="Text Placeholder 23"/>
          <p:cNvSpPr>
            <a:spLocks noGrp="1"/>
          </p:cNvSpPr>
          <p:nvPr>
            <p:ph type="body" sz="quarter" idx="13"/>
          </p:nvPr>
        </p:nvSpPr>
        <p:spPr>
          <a:xfrm>
            <a:off x="5656487" y="1320753"/>
            <a:ext cx="3030313" cy="247216"/>
          </a:xfrm>
        </p:spPr>
        <p:txBody>
          <a:bodyPr>
            <a:normAutofit/>
          </a:bodyPr>
          <a:lstStyle>
            <a:lvl1pPr marL="0" indent="0">
              <a:buNone/>
              <a:defRPr sz="1400" b="1" baseline="0">
                <a:solidFill>
                  <a:srgbClr val="073E87"/>
                </a:solidFill>
                <a:latin typeface="PT Sans"/>
                <a:cs typeface="PT Sans"/>
              </a:defRPr>
            </a:lvl1pPr>
          </a:lstStyle>
          <a:p>
            <a:pPr lvl="0"/>
            <a:r>
              <a:rPr lang="lv-LV" smtClean="0"/>
              <a:t>Click to edit Master text styles</a:t>
            </a:r>
          </a:p>
        </p:txBody>
      </p:sp>
      <p:sp>
        <p:nvSpPr>
          <p:cNvPr id="15" name="Text Placeholder 26"/>
          <p:cNvSpPr>
            <a:spLocks noGrp="1"/>
          </p:cNvSpPr>
          <p:nvPr>
            <p:ph type="body" sz="quarter" idx="14"/>
          </p:nvPr>
        </p:nvSpPr>
        <p:spPr>
          <a:xfrm>
            <a:off x="5656486" y="1581126"/>
            <a:ext cx="3030314" cy="2628710"/>
          </a:xfrm>
        </p:spPr>
        <p:txBody>
          <a:bodyPr>
            <a:noAutofit/>
          </a:bodyPr>
          <a:lstStyle>
            <a:lvl1pPr marL="0" indent="0">
              <a:lnSpc>
                <a:spcPts val="1500"/>
              </a:lnSpc>
              <a:buNone/>
              <a:defRPr sz="1000">
                <a:latin typeface="PT Sans"/>
                <a:cs typeface="PT Sans"/>
              </a:defRPr>
            </a:lvl1pPr>
          </a:lstStyle>
          <a:p>
            <a:pPr lvl="0"/>
            <a:r>
              <a:rPr lang="lv-LV" smtClean="0"/>
              <a:t>Click to edit Master text styles</a:t>
            </a:r>
          </a:p>
        </p:txBody>
      </p:sp>
      <p:sp>
        <p:nvSpPr>
          <p:cNvPr id="17" name="Chart Placeholder 16"/>
          <p:cNvSpPr>
            <a:spLocks noGrp="1"/>
          </p:cNvSpPr>
          <p:nvPr>
            <p:ph type="chart" sz="quarter" idx="15"/>
          </p:nvPr>
        </p:nvSpPr>
        <p:spPr>
          <a:xfrm>
            <a:off x="109538" y="1320753"/>
            <a:ext cx="5351462" cy="2889297"/>
          </a:xfrm>
        </p:spPr>
        <p:txBody>
          <a:bodyPr rtlCol="0">
            <a:normAutofit/>
          </a:bodyPr>
          <a:lstStyle/>
          <a:p>
            <a:pPr lvl="0"/>
            <a:r>
              <a:rPr lang="lv-LV" noProof="0" smtClean="0"/>
              <a:t>Click icon to add chart</a:t>
            </a:r>
            <a:endParaRPr lang="en-US" noProof="0"/>
          </a:p>
        </p:txBody>
      </p:sp>
      <p:sp>
        <p:nvSpPr>
          <p:cNvPr id="9" name="Slide Number Placeholder 4"/>
          <p:cNvSpPr>
            <a:spLocks noGrp="1"/>
          </p:cNvSpPr>
          <p:nvPr>
            <p:ph type="sldNum" sz="quarter" idx="16"/>
          </p:nvPr>
        </p:nvSpPr>
        <p:spPr>
          <a:xfrm>
            <a:off x="6907213" y="4730750"/>
            <a:ext cx="2133600" cy="274638"/>
          </a:xfrm>
        </p:spPr>
        <p:txBody>
          <a:bodyPr/>
          <a:lstStyle>
            <a:lvl1pPr>
              <a:defRPr sz="1400">
                <a:solidFill>
                  <a:srgbClr val="242721"/>
                </a:solidFill>
                <a:latin typeface="PT Sans"/>
                <a:cs typeface="PT Sans"/>
              </a:defRPr>
            </a:lvl1pPr>
          </a:lstStyle>
          <a:p>
            <a:pPr>
              <a:defRPr/>
            </a:pPr>
            <a:fld id="{41015B9D-9F18-BB4F-A36D-6DEAF8F7ACD2}" type="slidenum">
              <a:rPr lang="en-US" smtClean="0"/>
              <a:pPr>
                <a:defRPr/>
              </a:pPr>
              <a:t>‹#›</a:t>
            </a:fld>
            <a:endParaRPr lang="en-US" dirty="0"/>
          </a:p>
        </p:txBody>
      </p:sp>
      <p:pic>
        <p:nvPicPr>
          <p:cNvPr id="10" name="Picture 9"/>
          <p:cNvPicPr>
            <a:picLocks noChangeAspect="1"/>
          </p:cNvPicPr>
          <p:nvPr userDrawn="1"/>
        </p:nvPicPr>
        <p:blipFill>
          <a:blip r:embed="rId2"/>
          <a:stretch>
            <a:fillRect/>
          </a:stretch>
        </p:blipFill>
        <p:spPr>
          <a:xfrm>
            <a:off x="110068" y="143756"/>
            <a:ext cx="785791" cy="280953"/>
          </a:xfrm>
          <a:prstGeom prst="rect">
            <a:avLst/>
          </a:prstGeom>
        </p:spPr>
      </p:pic>
    </p:spTree>
    <p:extLst>
      <p:ext uri="{BB962C8B-B14F-4D97-AF65-F5344CB8AC3E}">
        <p14:creationId xmlns:p14="http://schemas.microsoft.com/office/powerpoint/2010/main" val="270798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lv-LV" smtClean="0"/>
              <a:t>Click to edit Master title style</a:t>
            </a:r>
            <a:endParaRPr 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PT Sans"/>
                <a:ea typeface="+mn-ea"/>
                <a:cs typeface="PT Sans"/>
              </a:defRPr>
            </a:lvl1pPr>
          </a:lstStyle>
          <a:p>
            <a:pPr>
              <a:defRPr/>
            </a:pPr>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PT Sans"/>
                <a:ea typeface="+mn-ea"/>
                <a:cs typeface="PT San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PT Sans"/>
                <a:ea typeface="+mn-ea"/>
                <a:cs typeface="PT Sans"/>
              </a:defRPr>
            </a:lvl1pPr>
          </a:lstStyle>
          <a:p>
            <a:pPr>
              <a:defRPr/>
            </a:pPr>
            <a:fld id="{63A59B55-DDBD-0D4C-B30B-FFE56692D5F0}"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3" r:id="rId4"/>
    <p:sldLayoutId id="2147483899"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3" r:id="rId23"/>
    <p:sldLayoutId id="2147483875" r:id="rId24"/>
    <p:sldLayoutId id="2147483876" r:id="rId25"/>
    <p:sldLayoutId id="2147483877" r:id="rId26"/>
    <p:sldLayoutId id="2147483878" r:id="rId27"/>
    <p:sldLayoutId id="2147483880" r:id="rId28"/>
    <p:sldLayoutId id="2147483881" r:id="rId29"/>
    <p:sldLayoutId id="2147483883" r:id="rId30"/>
    <p:sldLayoutId id="2147483884" r:id="rId31"/>
    <p:sldLayoutId id="2147483885" r:id="rId32"/>
    <p:sldLayoutId id="2147483887" r:id="rId33"/>
    <p:sldLayoutId id="2147483888" r:id="rId34"/>
    <p:sldLayoutId id="2147483889" r:id="rId35"/>
    <p:sldLayoutId id="2147483890" r:id="rId36"/>
    <p:sldLayoutId id="2147483891" r:id="rId37"/>
    <p:sldLayoutId id="2147483892" r:id="rId38"/>
    <p:sldLayoutId id="2147483893" r:id="rId39"/>
    <p:sldLayoutId id="2147483894" r:id="rId40"/>
    <p:sldLayoutId id="2147483895" r:id="rId41"/>
    <p:sldLayoutId id="2147483896" r:id="rId42"/>
    <p:sldLayoutId id="2147483897" r:id="rId43"/>
    <p:sldLayoutId id="2147483898" r:id="rId44"/>
  </p:sldLayoutIdLst>
  <p:hf hdr="0" ftr="0" dt="0"/>
  <p:txStyles>
    <p:titleStyle>
      <a:lvl1pPr algn="ctr" defTabSz="457200" rtl="0" eaLnBrk="1" fontAlgn="base" hangingPunct="1">
        <a:spcBef>
          <a:spcPct val="0"/>
        </a:spcBef>
        <a:spcAft>
          <a:spcPct val="0"/>
        </a:spcAft>
        <a:defRPr sz="4000" b="1" kern="1200">
          <a:solidFill>
            <a:schemeClr val="tx1"/>
          </a:solidFill>
          <a:latin typeface="PT Sans Caption"/>
          <a:ea typeface="ＭＳ Ｐゴシック" charset="0"/>
          <a:cs typeface="PT Sans Caption"/>
        </a:defRPr>
      </a:lvl1pPr>
      <a:lvl2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PT Sans"/>
          <a:ea typeface="ＭＳ Ｐゴシック" charset="0"/>
          <a:cs typeface="PT San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PT Sans"/>
          <a:ea typeface="ＭＳ Ｐゴシック" charset="0"/>
          <a:cs typeface="PT San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PT Sans"/>
          <a:ea typeface="ＭＳ Ｐゴシック" charset="0"/>
          <a:cs typeface="PT San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PT Sans"/>
          <a:ea typeface="ＭＳ Ｐゴシック" charset="0"/>
          <a:cs typeface="PT San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PT Sans"/>
          <a:ea typeface="ＭＳ Ｐゴシック" charset="0"/>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0.jp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vrtc_hero_imag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 y="0"/>
            <a:ext cx="9144000" cy="5143500"/>
          </a:xfrm>
          <a:prstGeom prst="rect">
            <a:avLst/>
          </a:prstGeom>
        </p:spPr>
      </p:pic>
      <p:sp>
        <p:nvSpPr>
          <p:cNvPr id="3" name="Title 2"/>
          <p:cNvSpPr>
            <a:spLocks noGrp="1"/>
          </p:cNvSpPr>
          <p:nvPr>
            <p:ph type="ctrTitle"/>
          </p:nvPr>
        </p:nvSpPr>
        <p:spPr>
          <a:xfrm>
            <a:off x="1179513" y="3406775"/>
            <a:ext cx="6794500" cy="492125"/>
          </a:xfrm>
        </p:spPr>
        <p:txBody>
          <a:bodyPr rtlCol="0">
            <a:normAutofit fontScale="90000"/>
          </a:bodyPr>
          <a:lstStyle/>
          <a:p>
            <a:pPr fontAlgn="auto">
              <a:spcAft>
                <a:spcPts val="0"/>
              </a:spcAft>
              <a:defRPr/>
            </a:pPr>
            <a:r>
              <a:rPr lang="lv-LV" dirty="0"/>
              <a:t>Sabiedrisko mediju apraides uzlabošana</a:t>
            </a:r>
            <a:endParaRPr lang="en-US" dirty="0">
              <a:ea typeface="+mj-ea"/>
              <a:cs typeface="+mj-cs"/>
            </a:endParaRPr>
          </a:p>
        </p:txBody>
      </p:sp>
      <p:sp>
        <p:nvSpPr>
          <p:cNvPr id="53250" name="Subtitle 3"/>
          <p:cNvSpPr>
            <a:spLocks noGrp="1"/>
          </p:cNvSpPr>
          <p:nvPr>
            <p:ph type="subTitle" idx="1"/>
          </p:nvPr>
        </p:nvSpPr>
        <p:spPr>
          <a:xfrm>
            <a:off x="1165293" y="4303422"/>
            <a:ext cx="6794500" cy="647625"/>
          </a:xfrm>
        </p:spPr>
        <p:txBody>
          <a:bodyPr>
            <a:normAutofit/>
          </a:bodyPr>
          <a:lstStyle/>
          <a:p>
            <a:pPr>
              <a:spcBef>
                <a:spcPct val="0"/>
              </a:spcBef>
              <a:spcAft>
                <a:spcPct val="0"/>
              </a:spcAft>
            </a:pPr>
            <a:r>
              <a:rPr lang="lv-LV" sz="1400" dirty="0">
                <a:solidFill>
                  <a:schemeClr val="bg1">
                    <a:lumMod val="95000"/>
                  </a:schemeClr>
                </a:solidFill>
                <a:latin typeface="PT Sans" panose="020B0503020203020204" pitchFamily="34" charset="-70"/>
                <a:cs typeface="Arial" panose="020B0604020202020204" pitchFamily="34" charset="0"/>
              </a:rPr>
              <a:t>JĀNIS BOKTA</a:t>
            </a:r>
          </a:p>
          <a:p>
            <a:pPr>
              <a:spcBef>
                <a:spcPct val="0"/>
              </a:spcBef>
              <a:spcAft>
                <a:spcPct val="0"/>
              </a:spcAft>
            </a:pPr>
            <a:r>
              <a:rPr lang="lv-LV" sz="1400" dirty="0">
                <a:solidFill>
                  <a:schemeClr val="bg1">
                    <a:lumMod val="95000"/>
                  </a:schemeClr>
                </a:solidFill>
                <a:latin typeface="PT Sans" panose="020B0503020203020204" pitchFamily="34" charset="-70"/>
                <a:cs typeface="Arial" panose="020B0604020202020204" pitchFamily="34" charset="0"/>
              </a:rPr>
              <a:t>VAS Latvijas Valsts radio un televīzijas centrs </a:t>
            </a:r>
          </a:p>
          <a:p>
            <a:pPr>
              <a:spcBef>
                <a:spcPct val="0"/>
              </a:spcBef>
              <a:spcAft>
                <a:spcPct val="0"/>
              </a:spcAft>
            </a:pPr>
            <a:endParaRPr lang="en-US" dirty="0">
              <a:latin typeface="Franklin Gothic Book" charset="0"/>
            </a:endParaRPr>
          </a:p>
        </p:txBody>
      </p:sp>
      <p:grpSp>
        <p:nvGrpSpPr>
          <p:cNvPr id="7" name="Group 6"/>
          <p:cNvGrpSpPr/>
          <p:nvPr/>
        </p:nvGrpSpPr>
        <p:grpSpPr>
          <a:xfrm>
            <a:off x="2684392" y="592666"/>
            <a:ext cx="3625554" cy="2058287"/>
            <a:chOff x="-661988" y="860425"/>
            <a:chExt cx="10080626" cy="5722938"/>
          </a:xfrm>
        </p:grpSpPr>
        <p:sp>
          <p:nvSpPr>
            <p:cNvPr id="8" name="Freeform 1"/>
            <p:cNvSpPr>
              <a:spLocks noChangeArrowheads="1"/>
            </p:cNvSpPr>
            <p:nvPr/>
          </p:nvSpPr>
          <p:spPr bwMode="auto">
            <a:xfrm>
              <a:off x="4430713" y="860425"/>
              <a:ext cx="4987925" cy="3605213"/>
            </a:xfrm>
            <a:custGeom>
              <a:avLst/>
              <a:gdLst>
                <a:gd name="T0" fmla="*/ 13853 w 13854"/>
                <a:gd name="T1" fmla="*/ 5007 h 10013"/>
                <a:gd name="T2" fmla="*/ 13853 w 13854"/>
                <a:gd name="T3" fmla="*/ 5007 h 10013"/>
                <a:gd name="T4" fmla="*/ 0 w 13854"/>
                <a:gd name="T5" fmla="*/ 0 h 10013"/>
                <a:gd name="T6" fmla="*/ 314 w 13854"/>
                <a:gd name="T7" fmla="*/ 5860 h 10013"/>
                <a:gd name="T8" fmla="*/ 943 w 13854"/>
                <a:gd name="T9" fmla="*/ 10012 h 10013"/>
                <a:gd name="T10" fmla="*/ 13853 w 13854"/>
                <a:gd name="T11" fmla="*/ 5007 h 10013"/>
              </a:gdLst>
              <a:ahLst/>
              <a:cxnLst>
                <a:cxn ang="0">
                  <a:pos x="T0" y="T1"/>
                </a:cxn>
                <a:cxn ang="0">
                  <a:pos x="T2" y="T3"/>
                </a:cxn>
                <a:cxn ang="0">
                  <a:pos x="T4" y="T5"/>
                </a:cxn>
                <a:cxn ang="0">
                  <a:pos x="T6" y="T7"/>
                </a:cxn>
                <a:cxn ang="0">
                  <a:pos x="T8" y="T9"/>
                </a:cxn>
                <a:cxn ang="0">
                  <a:pos x="T10" y="T11"/>
                </a:cxn>
              </a:cxnLst>
              <a:rect l="0" t="0" r="r" b="b"/>
              <a:pathLst>
                <a:path w="13854" h="10013">
                  <a:moveTo>
                    <a:pt x="13853" y="5007"/>
                  </a:moveTo>
                  <a:lnTo>
                    <a:pt x="13853" y="5007"/>
                  </a:lnTo>
                  <a:cubicBezTo>
                    <a:pt x="13853" y="2268"/>
                    <a:pt x="7656" y="22"/>
                    <a:pt x="0" y="0"/>
                  </a:cubicBezTo>
                  <a:cubicBezTo>
                    <a:pt x="45" y="1864"/>
                    <a:pt x="135" y="4019"/>
                    <a:pt x="314" y="5860"/>
                  </a:cubicBezTo>
                  <a:cubicBezTo>
                    <a:pt x="449" y="7499"/>
                    <a:pt x="696" y="8890"/>
                    <a:pt x="943" y="10012"/>
                  </a:cubicBezTo>
                  <a:cubicBezTo>
                    <a:pt x="8150" y="9811"/>
                    <a:pt x="13853" y="7656"/>
                    <a:pt x="13853" y="5007"/>
                  </a:cubicBezTo>
                </a:path>
              </a:pathLst>
            </a:custGeom>
            <a:solidFill>
              <a:srgbClr val="00548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2"/>
            <p:cNvSpPr>
              <a:spLocks noChangeArrowheads="1"/>
            </p:cNvSpPr>
            <p:nvPr/>
          </p:nvSpPr>
          <p:spPr bwMode="auto">
            <a:xfrm>
              <a:off x="-661988" y="860425"/>
              <a:ext cx="4987926" cy="3605213"/>
            </a:xfrm>
            <a:custGeom>
              <a:avLst/>
              <a:gdLst>
                <a:gd name="T0" fmla="*/ 0 w 13855"/>
                <a:gd name="T1" fmla="*/ 5007 h 10013"/>
                <a:gd name="T2" fmla="*/ 0 w 13855"/>
                <a:gd name="T3" fmla="*/ 5007 h 10013"/>
                <a:gd name="T4" fmla="*/ 13854 w 13855"/>
                <a:gd name="T5" fmla="*/ 0 h 10013"/>
                <a:gd name="T6" fmla="*/ 13539 w 13855"/>
                <a:gd name="T7" fmla="*/ 5860 h 10013"/>
                <a:gd name="T8" fmla="*/ 12910 w 13855"/>
                <a:gd name="T9" fmla="*/ 10012 h 10013"/>
                <a:gd name="T10" fmla="*/ 0 w 13855"/>
                <a:gd name="T11" fmla="*/ 5007 h 10013"/>
              </a:gdLst>
              <a:ahLst/>
              <a:cxnLst>
                <a:cxn ang="0">
                  <a:pos x="T0" y="T1"/>
                </a:cxn>
                <a:cxn ang="0">
                  <a:pos x="T2" y="T3"/>
                </a:cxn>
                <a:cxn ang="0">
                  <a:pos x="T4" y="T5"/>
                </a:cxn>
                <a:cxn ang="0">
                  <a:pos x="T6" y="T7"/>
                </a:cxn>
                <a:cxn ang="0">
                  <a:pos x="T8" y="T9"/>
                </a:cxn>
                <a:cxn ang="0">
                  <a:pos x="T10" y="T11"/>
                </a:cxn>
              </a:cxnLst>
              <a:rect l="0" t="0" r="r" b="b"/>
              <a:pathLst>
                <a:path w="13855" h="10013">
                  <a:moveTo>
                    <a:pt x="0" y="5007"/>
                  </a:moveTo>
                  <a:lnTo>
                    <a:pt x="0" y="5007"/>
                  </a:lnTo>
                  <a:cubicBezTo>
                    <a:pt x="0" y="2268"/>
                    <a:pt x="6174" y="22"/>
                    <a:pt x="13854" y="0"/>
                  </a:cubicBezTo>
                  <a:cubicBezTo>
                    <a:pt x="13786" y="1864"/>
                    <a:pt x="13696" y="4019"/>
                    <a:pt x="13539" y="5860"/>
                  </a:cubicBezTo>
                  <a:cubicBezTo>
                    <a:pt x="13382" y="7499"/>
                    <a:pt x="13135" y="8890"/>
                    <a:pt x="12910" y="10012"/>
                  </a:cubicBezTo>
                  <a:cubicBezTo>
                    <a:pt x="5681" y="9811"/>
                    <a:pt x="0" y="7656"/>
                    <a:pt x="0" y="5007"/>
                  </a:cubicBezTo>
                </a:path>
              </a:pathLst>
            </a:custGeom>
            <a:solidFill>
              <a:srgbClr val="00548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3"/>
            <p:cNvSpPr>
              <a:spLocks noChangeArrowheads="1"/>
            </p:cNvSpPr>
            <p:nvPr/>
          </p:nvSpPr>
          <p:spPr bwMode="auto">
            <a:xfrm>
              <a:off x="1706563" y="5233988"/>
              <a:ext cx="250825" cy="509587"/>
            </a:xfrm>
            <a:custGeom>
              <a:avLst/>
              <a:gdLst>
                <a:gd name="T0" fmla="*/ 0 w 697"/>
                <a:gd name="T1" fmla="*/ 1414 h 1415"/>
                <a:gd name="T2" fmla="*/ 696 w 697"/>
                <a:gd name="T3" fmla="*/ 1414 h 1415"/>
                <a:gd name="T4" fmla="*/ 696 w 697"/>
                <a:gd name="T5" fmla="*/ 1279 h 1415"/>
                <a:gd name="T6" fmla="*/ 134 w 697"/>
                <a:gd name="T7" fmla="*/ 1279 h 1415"/>
                <a:gd name="T8" fmla="*/ 134 w 697"/>
                <a:gd name="T9" fmla="*/ 0 h 1415"/>
                <a:gd name="T10" fmla="*/ 0 w 697"/>
                <a:gd name="T11" fmla="*/ 0 h 1415"/>
                <a:gd name="T12" fmla="*/ 0 w 697"/>
                <a:gd name="T13" fmla="*/ 1414 h 1415"/>
              </a:gdLst>
              <a:ahLst/>
              <a:cxnLst>
                <a:cxn ang="0">
                  <a:pos x="T0" y="T1"/>
                </a:cxn>
                <a:cxn ang="0">
                  <a:pos x="T2" y="T3"/>
                </a:cxn>
                <a:cxn ang="0">
                  <a:pos x="T4" y="T5"/>
                </a:cxn>
                <a:cxn ang="0">
                  <a:pos x="T6" y="T7"/>
                </a:cxn>
                <a:cxn ang="0">
                  <a:pos x="T8" y="T9"/>
                </a:cxn>
                <a:cxn ang="0">
                  <a:pos x="T10" y="T11"/>
                </a:cxn>
                <a:cxn ang="0">
                  <a:pos x="T12" y="T13"/>
                </a:cxn>
              </a:cxnLst>
              <a:rect l="0" t="0" r="r" b="b"/>
              <a:pathLst>
                <a:path w="697" h="1415">
                  <a:moveTo>
                    <a:pt x="0" y="1414"/>
                  </a:moveTo>
                  <a:lnTo>
                    <a:pt x="696" y="1414"/>
                  </a:lnTo>
                  <a:lnTo>
                    <a:pt x="696" y="1279"/>
                  </a:lnTo>
                  <a:lnTo>
                    <a:pt x="134" y="1279"/>
                  </a:lnTo>
                  <a:lnTo>
                    <a:pt x="134" y="0"/>
                  </a:lnTo>
                  <a:lnTo>
                    <a:pt x="0" y="0"/>
                  </a:lnTo>
                  <a:lnTo>
                    <a:pt x="0" y="1414"/>
                  </a:lnTo>
                </a:path>
              </a:pathLst>
            </a:custGeom>
            <a:solidFill>
              <a:srgbClr val="FFFFFF"/>
            </a:solidFill>
            <a:ln>
              <a:noFill/>
            </a:ln>
            <a:effectLst/>
          </p:spPr>
          <p:txBody>
            <a:bodyPr wrap="none" anchor="ctr"/>
            <a:lstStyle/>
            <a:p>
              <a:endParaRPr lang="en-US"/>
            </a:p>
          </p:txBody>
        </p:sp>
        <p:sp>
          <p:nvSpPr>
            <p:cNvPr id="11" name="Freeform 4"/>
            <p:cNvSpPr>
              <a:spLocks noChangeArrowheads="1"/>
            </p:cNvSpPr>
            <p:nvPr/>
          </p:nvSpPr>
          <p:spPr bwMode="auto">
            <a:xfrm>
              <a:off x="1990725" y="5233988"/>
              <a:ext cx="493713" cy="509587"/>
            </a:xfrm>
            <a:custGeom>
              <a:avLst/>
              <a:gdLst>
                <a:gd name="T0" fmla="*/ 718 w 1370"/>
                <a:gd name="T1" fmla="*/ 0 h 1415"/>
                <a:gd name="T2" fmla="*/ 1369 w 1370"/>
                <a:gd name="T3" fmla="*/ 1414 h 1415"/>
                <a:gd name="T4" fmla="*/ 1212 w 1370"/>
                <a:gd name="T5" fmla="*/ 1414 h 1415"/>
                <a:gd name="T6" fmla="*/ 988 w 1370"/>
                <a:gd name="T7" fmla="*/ 943 h 1415"/>
                <a:gd name="T8" fmla="*/ 381 w 1370"/>
                <a:gd name="T9" fmla="*/ 943 h 1415"/>
                <a:gd name="T10" fmla="*/ 156 w 1370"/>
                <a:gd name="T11" fmla="*/ 1414 h 1415"/>
                <a:gd name="T12" fmla="*/ 0 w 1370"/>
                <a:gd name="T13" fmla="*/ 1414 h 1415"/>
                <a:gd name="T14" fmla="*/ 673 w 1370"/>
                <a:gd name="T15" fmla="*/ 0 h 1415"/>
                <a:gd name="T16" fmla="*/ 718 w 1370"/>
                <a:gd name="T17" fmla="*/ 0 h 1415"/>
                <a:gd name="T18" fmla="*/ 695 w 1370"/>
                <a:gd name="T19" fmla="*/ 314 h 1415"/>
                <a:gd name="T20" fmla="*/ 449 w 1370"/>
                <a:gd name="T21" fmla="*/ 808 h 1415"/>
                <a:gd name="T22" fmla="*/ 920 w 1370"/>
                <a:gd name="T23" fmla="*/ 808 h 1415"/>
                <a:gd name="T24" fmla="*/ 695 w 1370"/>
                <a:gd name="T25" fmla="*/ 3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415">
                  <a:moveTo>
                    <a:pt x="718" y="0"/>
                  </a:moveTo>
                  <a:lnTo>
                    <a:pt x="1369" y="1414"/>
                  </a:lnTo>
                  <a:lnTo>
                    <a:pt x="1212" y="1414"/>
                  </a:lnTo>
                  <a:lnTo>
                    <a:pt x="988" y="943"/>
                  </a:lnTo>
                  <a:lnTo>
                    <a:pt x="381" y="943"/>
                  </a:lnTo>
                  <a:lnTo>
                    <a:pt x="156" y="1414"/>
                  </a:lnTo>
                  <a:lnTo>
                    <a:pt x="0" y="1414"/>
                  </a:lnTo>
                  <a:lnTo>
                    <a:pt x="673" y="0"/>
                  </a:lnTo>
                  <a:lnTo>
                    <a:pt x="718" y="0"/>
                  </a:lnTo>
                  <a:close/>
                  <a:moveTo>
                    <a:pt x="695" y="314"/>
                  </a:moveTo>
                  <a:lnTo>
                    <a:pt x="449" y="808"/>
                  </a:lnTo>
                  <a:lnTo>
                    <a:pt x="920" y="808"/>
                  </a:lnTo>
                  <a:lnTo>
                    <a:pt x="695" y="314"/>
                  </a:lnTo>
                  <a:close/>
                </a:path>
              </a:pathLst>
            </a:custGeom>
            <a:solidFill>
              <a:srgbClr val="FFFFFF"/>
            </a:solidFill>
            <a:ln>
              <a:noFill/>
            </a:ln>
            <a:effectLst/>
          </p:spPr>
          <p:txBody>
            <a:bodyPr wrap="none" anchor="ctr"/>
            <a:lstStyle/>
            <a:p>
              <a:endParaRPr lang="en-US"/>
            </a:p>
          </p:txBody>
        </p:sp>
        <p:sp>
          <p:nvSpPr>
            <p:cNvPr id="12" name="Freeform 5"/>
            <p:cNvSpPr>
              <a:spLocks noChangeArrowheads="1"/>
            </p:cNvSpPr>
            <p:nvPr/>
          </p:nvSpPr>
          <p:spPr bwMode="auto">
            <a:xfrm>
              <a:off x="2451100" y="5233988"/>
              <a:ext cx="282575" cy="509587"/>
            </a:xfrm>
            <a:custGeom>
              <a:avLst/>
              <a:gdLst>
                <a:gd name="T0" fmla="*/ 0 w 787"/>
                <a:gd name="T1" fmla="*/ 135 h 1415"/>
                <a:gd name="T2" fmla="*/ 0 w 787"/>
                <a:gd name="T3" fmla="*/ 0 h 1415"/>
                <a:gd name="T4" fmla="*/ 786 w 787"/>
                <a:gd name="T5" fmla="*/ 0 h 1415"/>
                <a:gd name="T6" fmla="*/ 786 w 787"/>
                <a:gd name="T7" fmla="*/ 135 h 1415"/>
                <a:gd name="T8" fmla="*/ 471 w 787"/>
                <a:gd name="T9" fmla="*/ 135 h 1415"/>
                <a:gd name="T10" fmla="*/ 471 w 787"/>
                <a:gd name="T11" fmla="*/ 1414 h 1415"/>
                <a:gd name="T12" fmla="*/ 314 w 787"/>
                <a:gd name="T13" fmla="*/ 1414 h 1415"/>
                <a:gd name="T14" fmla="*/ 314 w 787"/>
                <a:gd name="T15" fmla="*/ 135 h 1415"/>
                <a:gd name="T16" fmla="*/ 0 w 787"/>
                <a:gd name="T17" fmla="*/ 135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7" h="1415">
                  <a:moveTo>
                    <a:pt x="0" y="135"/>
                  </a:moveTo>
                  <a:lnTo>
                    <a:pt x="0" y="0"/>
                  </a:lnTo>
                  <a:lnTo>
                    <a:pt x="786" y="0"/>
                  </a:lnTo>
                  <a:lnTo>
                    <a:pt x="786" y="135"/>
                  </a:lnTo>
                  <a:lnTo>
                    <a:pt x="471" y="135"/>
                  </a:lnTo>
                  <a:lnTo>
                    <a:pt x="471" y="1414"/>
                  </a:lnTo>
                  <a:lnTo>
                    <a:pt x="314" y="1414"/>
                  </a:lnTo>
                  <a:lnTo>
                    <a:pt x="314" y="135"/>
                  </a:lnTo>
                  <a:lnTo>
                    <a:pt x="0" y="135"/>
                  </a:lnTo>
                </a:path>
              </a:pathLst>
            </a:custGeom>
            <a:solidFill>
              <a:srgbClr val="FFFFFF"/>
            </a:solidFill>
            <a:ln>
              <a:noFill/>
            </a:ln>
            <a:effectLst/>
          </p:spPr>
          <p:txBody>
            <a:bodyPr wrap="none" anchor="ctr"/>
            <a:lstStyle/>
            <a:p>
              <a:endParaRPr lang="en-US"/>
            </a:p>
          </p:txBody>
        </p:sp>
        <p:sp>
          <p:nvSpPr>
            <p:cNvPr id="13" name="Freeform 6"/>
            <p:cNvSpPr>
              <a:spLocks noChangeArrowheads="1"/>
            </p:cNvSpPr>
            <p:nvPr/>
          </p:nvSpPr>
          <p:spPr bwMode="auto">
            <a:xfrm>
              <a:off x="2765425" y="5233988"/>
              <a:ext cx="454025" cy="509587"/>
            </a:xfrm>
            <a:custGeom>
              <a:avLst/>
              <a:gdLst>
                <a:gd name="T0" fmla="*/ 0 w 1259"/>
                <a:gd name="T1" fmla="*/ 0 h 1415"/>
                <a:gd name="T2" fmla="*/ 157 w 1259"/>
                <a:gd name="T3" fmla="*/ 0 h 1415"/>
                <a:gd name="T4" fmla="*/ 629 w 1259"/>
                <a:gd name="T5" fmla="*/ 1100 h 1415"/>
                <a:gd name="T6" fmla="*/ 1100 w 1259"/>
                <a:gd name="T7" fmla="*/ 0 h 1415"/>
                <a:gd name="T8" fmla="*/ 1258 w 1259"/>
                <a:gd name="T9" fmla="*/ 0 h 1415"/>
                <a:gd name="T10" fmla="*/ 629 w 1259"/>
                <a:gd name="T11" fmla="*/ 1414 h 1415"/>
                <a:gd name="T12" fmla="*/ 606 w 1259"/>
                <a:gd name="T13" fmla="*/ 1414 h 1415"/>
                <a:gd name="T14" fmla="*/ 0 w 1259"/>
                <a:gd name="T15" fmla="*/ 0 h 1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9" h="1415">
                  <a:moveTo>
                    <a:pt x="0" y="0"/>
                  </a:moveTo>
                  <a:lnTo>
                    <a:pt x="157" y="0"/>
                  </a:lnTo>
                  <a:lnTo>
                    <a:pt x="629" y="1100"/>
                  </a:lnTo>
                  <a:lnTo>
                    <a:pt x="1100" y="0"/>
                  </a:lnTo>
                  <a:lnTo>
                    <a:pt x="1258" y="0"/>
                  </a:lnTo>
                  <a:lnTo>
                    <a:pt x="629" y="1414"/>
                  </a:lnTo>
                  <a:lnTo>
                    <a:pt x="606" y="1414"/>
                  </a:lnTo>
                  <a:lnTo>
                    <a:pt x="0" y="0"/>
                  </a:lnTo>
                </a:path>
              </a:pathLst>
            </a:custGeom>
            <a:solidFill>
              <a:srgbClr val="FFFFFF"/>
            </a:solidFill>
            <a:ln>
              <a:noFill/>
            </a:ln>
            <a:effectLst/>
          </p:spPr>
          <p:txBody>
            <a:bodyPr wrap="none" anchor="ctr"/>
            <a:lstStyle/>
            <a:p>
              <a:endParaRPr lang="en-US"/>
            </a:p>
          </p:txBody>
        </p:sp>
        <p:sp>
          <p:nvSpPr>
            <p:cNvPr id="14" name="Freeform 7"/>
            <p:cNvSpPr>
              <a:spLocks noChangeArrowheads="1"/>
            </p:cNvSpPr>
            <p:nvPr/>
          </p:nvSpPr>
          <p:spPr bwMode="auto">
            <a:xfrm>
              <a:off x="3290888" y="5233988"/>
              <a:ext cx="57150" cy="509587"/>
            </a:xfrm>
            <a:custGeom>
              <a:avLst/>
              <a:gdLst>
                <a:gd name="T0" fmla="*/ 0 w 158"/>
                <a:gd name="T1" fmla="*/ 0 h 1415"/>
                <a:gd name="T2" fmla="*/ 157 w 158"/>
                <a:gd name="T3" fmla="*/ 0 h 1415"/>
                <a:gd name="T4" fmla="*/ 157 w 158"/>
                <a:gd name="T5" fmla="*/ 1414 h 1415"/>
                <a:gd name="T6" fmla="*/ 0 w 158"/>
                <a:gd name="T7" fmla="*/ 1414 h 1415"/>
                <a:gd name="T8" fmla="*/ 0 w 158"/>
                <a:gd name="T9" fmla="*/ 0 h 1415"/>
              </a:gdLst>
              <a:ahLst/>
              <a:cxnLst>
                <a:cxn ang="0">
                  <a:pos x="T0" y="T1"/>
                </a:cxn>
                <a:cxn ang="0">
                  <a:pos x="T2" y="T3"/>
                </a:cxn>
                <a:cxn ang="0">
                  <a:pos x="T4" y="T5"/>
                </a:cxn>
                <a:cxn ang="0">
                  <a:pos x="T6" y="T7"/>
                </a:cxn>
                <a:cxn ang="0">
                  <a:pos x="T8" y="T9"/>
                </a:cxn>
              </a:cxnLst>
              <a:rect l="0" t="0" r="r" b="b"/>
              <a:pathLst>
                <a:path w="158" h="1415">
                  <a:moveTo>
                    <a:pt x="0" y="0"/>
                  </a:moveTo>
                  <a:lnTo>
                    <a:pt x="157" y="0"/>
                  </a:lnTo>
                  <a:lnTo>
                    <a:pt x="157" y="1414"/>
                  </a:lnTo>
                  <a:lnTo>
                    <a:pt x="0" y="1414"/>
                  </a:lnTo>
                  <a:lnTo>
                    <a:pt x="0" y="0"/>
                  </a:lnTo>
                </a:path>
              </a:pathLst>
            </a:custGeom>
            <a:solidFill>
              <a:srgbClr val="FFFFFF"/>
            </a:solidFill>
            <a:ln>
              <a:noFill/>
            </a:ln>
            <a:effectLst/>
          </p:spPr>
          <p:txBody>
            <a:bodyPr wrap="none" anchor="ctr"/>
            <a:lstStyle/>
            <a:p>
              <a:endParaRPr lang="en-US"/>
            </a:p>
          </p:txBody>
        </p:sp>
        <p:sp>
          <p:nvSpPr>
            <p:cNvPr id="15" name="Freeform 8"/>
            <p:cNvSpPr>
              <a:spLocks noChangeArrowheads="1"/>
            </p:cNvSpPr>
            <p:nvPr/>
          </p:nvSpPr>
          <p:spPr bwMode="auto">
            <a:xfrm>
              <a:off x="3429000" y="5233988"/>
              <a:ext cx="250825" cy="525462"/>
            </a:xfrm>
            <a:custGeom>
              <a:avLst/>
              <a:gdLst>
                <a:gd name="T0" fmla="*/ 561 w 697"/>
                <a:gd name="T1" fmla="*/ 943 h 1460"/>
                <a:gd name="T2" fmla="*/ 561 w 697"/>
                <a:gd name="T3" fmla="*/ 943 h 1460"/>
                <a:gd name="T4" fmla="*/ 539 w 697"/>
                <a:gd name="T5" fmla="*/ 1189 h 1460"/>
                <a:gd name="T6" fmla="*/ 472 w 697"/>
                <a:gd name="T7" fmla="*/ 1279 h 1460"/>
                <a:gd name="T8" fmla="*/ 359 w 697"/>
                <a:gd name="T9" fmla="*/ 1324 h 1460"/>
                <a:gd name="T10" fmla="*/ 270 w 697"/>
                <a:gd name="T11" fmla="*/ 1302 h 1460"/>
                <a:gd name="T12" fmla="*/ 90 w 697"/>
                <a:gd name="T13" fmla="*/ 1189 h 1460"/>
                <a:gd name="T14" fmla="*/ 0 w 697"/>
                <a:gd name="T15" fmla="*/ 1302 h 1460"/>
                <a:gd name="T16" fmla="*/ 180 w 697"/>
                <a:gd name="T17" fmla="*/ 1414 h 1460"/>
                <a:gd name="T18" fmla="*/ 359 w 697"/>
                <a:gd name="T19" fmla="*/ 1459 h 1460"/>
                <a:gd name="T20" fmla="*/ 561 w 697"/>
                <a:gd name="T21" fmla="*/ 1392 h 1460"/>
                <a:gd name="T22" fmla="*/ 674 w 697"/>
                <a:gd name="T23" fmla="*/ 1257 h 1460"/>
                <a:gd name="T24" fmla="*/ 696 w 697"/>
                <a:gd name="T25" fmla="*/ 965 h 1460"/>
                <a:gd name="T26" fmla="*/ 696 w 697"/>
                <a:gd name="T27" fmla="*/ 0 h 1460"/>
                <a:gd name="T28" fmla="*/ 561 w 697"/>
                <a:gd name="T29" fmla="*/ 0 h 1460"/>
                <a:gd name="T30" fmla="*/ 561 w 697"/>
                <a:gd name="T31" fmla="*/ 943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7" h="1460">
                  <a:moveTo>
                    <a:pt x="561" y="943"/>
                  </a:moveTo>
                  <a:lnTo>
                    <a:pt x="561" y="943"/>
                  </a:lnTo>
                  <a:cubicBezTo>
                    <a:pt x="561" y="1077"/>
                    <a:pt x="561" y="1145"/>
                    <a:pt x="539" y="1189"/>
                  </a:cubicBezTo>
                  <a:cubicBezTo>
                    <a:pt x="517" y="1235"/>
                    <a:pt x="495" y="1257"/>
                    <a:pt x="472" y="1279"/>
                  </a:cubicBezTo>
                  <a:cubicBezTo>
                    <a:pt x="427" y="1302"/>
                    <a:pt x="405" y="1324"/>
                    <a:pt x="359" y="1324"/>
                  </a:cubicBezTo>
                  <a:cubicBezTo>
                    <a:pt x="337" y="1324"/>
                    <a:pt x="292" y="1302"/>
                    <a:pt x="270" y="1302"/>
                  </a:cubicBezTo>
                  <a:cubicBezTo>
                    <a:pt x="225" y="1279"/>
                    <a:pt x="158" y="1235"/>
                    <a:pt x="90" y="1189"/>
                  </a:cubicBezTo>
                  <a:cubicBezTo>
                    <a:pt x="0" y="1302"/>
                    <a:pt x="0" y="1302"/>
                    <a:pt x="0" y="1302"/>
                  </a:cubicBezTo>
                  <a:cubicBezTo>
                    <a:pt x="68" y="1369"/>
                    <a:pt x="135" y="1392"/>
                    <a:pt x="180" y="1414"/>
                  </a:cubicBezTo>
                  <a:cubicBezTo>
                    <a:pt x="247" y="1437"/>
                    <a:pt x="292" y="1459"/>
                    <a:pt x="359" y="1459"/>
                  </a:cubicBezTo>
                  <a:cubicBezTo>
                    <a:pt x="427" y="1459"/>
                    <a:pt x="495" y="1437"/>
                    <a:pt x="561" y="1392"/>
                  </a:cubicBezTo>
                  <a:cubicBezTo>
                    <a:pt x="607" y="1369"/>
                    <a:pt x="651" y="1324"/>
                    <a:pt x="674" y="1257"/>
                  </a:cubicBezTo>
                  <a:cubicBezTo>
                    <a:pt x="696" y="1212"/>
                    <a:pt x="696" y="1100"/>
                    <a:pt x="696" y="965"/>
                  </a:cubicBezTo>
                  <a:cubicBezTo>
                    <a:pt x="696" y="0"/>
                    <a:pt x="696" y="0"/>
                    <a:pt x="696" y="0"/>
                  </a:cubicBezTo>
                  <a:cubicBezTo>
                    <a:pt x="561" y="0"/>
                    <a:pt x="561" y="0"/>
                    <a:pt x="561" y="0"/>
                  </a:cubicBezTo>
                  <a:lnTo>
                    <a:pt x="561" y="943"/>
                  </a:lnTo>
                </a:path>
              </a:pathLst>
            </a:custGeom>
            <a:solidFill>
              <a:srgbClr val="FFFFFF"/>
            </a:solidFill>
            <a:ln>
              <a:noFill/>
            </a:ln>
            <a:effectLst/>
          </p:spPr>
          <p:txBody>
            <a:bodyPr wrap="none" anchor="ctr"/>
            <a:lstStyle/>
            <a:p>
              <a:endParaRPr lang="en-US"/>
            </a:p>
          </p:txBody>
        </p:sp>
        <p:sp>
          <p:nvSpPr>
            <p:cNvPr id="16" name="Freeform 9"/>
            <p:cNvSpPr>
              <a:spLocks noChangeArrowheads="1"/>
            </p:cNvSpPr>
            <p:nvPr/>
          </p:nvSpPr>
          <p:spPr bwMode="auto">
            <a:xfrm>
              <a:off x="3760788" y="5233988"/>
              <a:ext cx="493712" cy="509587"/>
            </a:xfrm>
            <a:custGeom>
              <a:avLst/>
              <a:gdLst>
                <a:gd name="T0" fmla="*/ 696 w 1371"/>
                <a:gd name="T1" fmla="*/ 0 h 1415"/>
                <a:gd name="T2" fmla="*/ 1370 w 1371"/>
                <a:gd name="T3" fmla="*/ 1414 h 1415"/>
                <a:gd name="T4" fmla="*/ 1213 w 1371"/>
                <a:gd name="T5" fmla="*/ 1414 h 1415"/>
                <a:gd name="T6" fmla="*/ 988 w 1371"/>
                <a:gd name="T7" fmla="*/ 943 h 1415"/>
                <a:gd name="T8" fmla="*/ 382 w 1371"/>
                <a:gd name="T9" fmla="*/ 943 h 1415"/>
                <a:gd name="T10" fmla="*/ 157 w 1371"/>
                <a:gd name="T11" fmla="*/ 1414 h 1415"/>
                <a:gd name="T12" fmla="*/ 0 w 1371"/>
                <a:gd name="T13" fmla="*/ 1414 h 1415"/>
                <a:gd name="T14" fmla="*/ 674 w 1371"/>
                <a:gd name="T15" fmla="*/ 0 h 1415"/>
                <a:gd name="T16" fmla="*/ 696 w 1371"/>
                <a:gd name="T17" fmla="*/ 0 h 1415"/>
                <a:gd name="T18" fmla="*/ 674 w 1371"/>
                <a:gd name="T19" fmla="*/ 314 h 1415"/>
                <a:gd name="T20" fmla="*/ 449 w 1371"/>
                <a:gd name="T21" fmla="*/ 808 h 1415"/>
                <a:gd name="T22" fmla="*/ 921 w 1371"/>
                <a:gd name="T23" fmla="*/ 808 h 1415"/>
                <a:gd name="T24" fmla="*/ 674 w 1371"/>
                <a:gd name="T25" fmla="*/ 3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1" h="1415">
                  <a:moveTo>
                    <a:pt x="696" y="0"/>
                  </a:moveTo>
                  <a:lnTo>
                    <a:pt x="1370" y="1414"/>
                  </a:lnTo>
                  <a:lnTo>
                    <a:pt x="1213" y="1414"/>
                  </a:lnTo>
                  <a:lnTo>
                    <a:pt x="988" y="943"/>
                  </a:lnTo>
                  <a:lnTo>
                    <a:pt x="382" y="943"/>
                  </a:lnTo>
                  <a:lnTo>
                    <a:pt x="157" y="1414"/>
                  </a:lnTo>
                  <a:lnTo>
                    <a:pt x="0" y="1414"/>
                  </a:lnTo>
                  <a:lnTo>
                    <a:pt x="674" y="0"/>
                  </a:lnTo>
                  <a:lnTo>
                    <a:pt x="696" y="0"/>
                  </a:lnTo>
                  <a:close/>
                  <a:moveTo>
                    <a:pt x="674" y="314"/>
                  </a:moveTo>
                  <a:lnTo>
                    <a:pt x="449" y="808"/>
                  </a:lnTo>
                  <a:lnTo>
                    <a:pt x="921" y="808"/>
                  </a:lnTo>
                  <a:lnTo>
                    <a:pt x="674" y="314"/>
                  </a:lnTo>
                  <a:close/>
                </a:path>
              </a:pathLst>
            </a:custGeom>
            <a:solidFill>
              <a:srgbClr val="FFFFFF"/>
            </a:solidFill>
            <a:ln>
              <a:noFill/>
            </a:ln>
            <a:effectLst/>
          </p:spPr>
          <p:txBody>
            <a:bodyPr wrap="none" anchor="ctr"/>
            <a:lstStyle/>
            <a:p>
              <a:endParaRPr lang="en-US"/>
            </a:p>
          </p:txBody>
        </p:sp>
        <p:sp>
          <p:nvSpPr>
            <p:cNvPr id="17" name="Freeform 10"/>
            <p:cNvSpPr>
              <a:spLocks noChangeArrowheads="1"/>
            </p:cNvSpPr>
            <p:nvPr/>
          </p:nvSpPr>
          <p:spPr bwMode="auto">
            <a:xfrm>
              <a:off x="4278313" y="5226050"/>
              <a:ext cx="298450" cy="533400"/>
            </a:xfrm>
            <a:custGeom>
              <a:avLst/>
              <a:gdLst>
                <a:gd name="T0" fmla="*/ 179 w 831"/>
                <a:gd name="T1" fmla="*/ 1415 h 1483"/>
                <a:gd name="T2" fmla="*/ 179 w 831"/>
                <a:gd name="T3" fmla="*/ 1415 h 1483"/>
                <a:gd name="T4" fmla="*/ 426 w 831"/>
                <a:gd name="T5" fmla="*/ 1482 h 1483"/>
                <a:gd name="T6" fmla="*/ 695 w 831"/>
                <a:gd name="T7" fmla="*/ 1370 h 1483"/>
                <a:gd name="T8" fmla="*/ 830 w 831"/>
                <a:gd name="T9" fmla="*/ 1100 h 1483"/>
                <a:gd name="T10" fmla="*/ 762 w 831"/>
                <a:gd name="T11" fmla="*/ 876 h 1483"/>
                <a:gd name="T12" fmla="*/ 493 w 831"/>
                <a:gd name="T13" fmla="*/ 629 h 1483"/>
                <a:gd name="T14" fmla="*/ 313 w 831"/>
                <a:gd name="T15" fmla="*/ 494 h 1483"/>
                <a:gd name="T16" fmla="*/ 247 w 831"/>
                <a:gd name="T17" fmla="*/ 404 h 1483"/>
                <a:gd name="T18" fmla="*/ 225 w 831"/>
                <a:gd name="T19" fmla="*/ 314 h 1483"/>
                <a:gd name="T20" fmla="*/ 291 w 831"/>
                <a:gd name="T21" fmla="*/ 180 h 1483"/>
                <a:gd name="T22" fmla="*/ 426 w 831"/>
                <a:gd name="T23" fmla="*/ 135 h 1483"/>
                <a:gd name="T24" fmla="*/ 538 w 831"/>
                <a:gd name="T25" fmla="*/ 158 h 1483"/>
                <a:gd name="T26" fmla="*/ 673 w 831"/>
                <a:gd name="T27" fmla="*/ 314 h 1483"/>
                <a:gd name="T28" fmla="*/ 807 w 831"/>
                <a:gd name="T29" fmla="*/ 224 h 1483"/>
                <a:gd name="T30" fmla="*/ 605 w 831"/>
                <a:gd name="T31" fmla="*/ 45 h 1483"/>
                <a:gd name="T32" fmla="*/ 426 w 831"/>
                <a:gd name="T33" fmla="*/ 0 h 1483"/>
                <a:gd name="T34" fmla="*/ 247 w 831"/>
                <a:gd name="T35" fmla="*/ 23 h 1483"/>
                <a:gd name="T36" fmla="*/ 135 w 831"/>
                <a:gd name="T37" fmla="*/ 158 h 1483"/>
                <a:gd name="T38" fmla="*/ 90 w 831"/>
                <a:gd name="T39" fmla="*/ 314 h 1483"/>
                <a:gd name="T40" fmla="*/ 157 w 831"/>
                <a:gd name="T41" fmla="*/ 539 h 1483"/>
                <a:gd name="T42" fmla="*/ 381 w 831"/>
                <a:gd name="T43" fmla="*/ 741 h 1483"/>
                <a:gd name="T44" fmla="*/ 627 w 831"/>
                <a:gd name="T45" fmla="*/ 966 h 1483"/>
                <a:gd name="T46" fmla="*/ 673 w 831"/>
                <a:gd name="T47" fmla="*/ 1100 h 1483"/>
                <a:gd name="T48" fmla="*/ 627 w 831"/>
                <a:gd name="T49" fmla="*/ 1212 h 1483"/>
                <a:gd name="T50" fmla="*/ 538 w 831"/>
                <a:gd name="T51" fmla="*/ 1302 h 1483"/>
                <a:gd name="T52" fmla="*/ 403 w 831"/>
                <a:gd name="T53" fmla="*/ 1347 h 1483"/>
                <a:gd name="T54" fmla="*/ 113 w 831"/>
                <a:gd name="T55" fmla="*/ 1100 h 1483"/>
                <a:gd name="T56" fmla="*/ 0 w 831"/>
                <a:gd name="T57" fmla="*/ 1168 h 1483"/>
                <a:gd name="T58" fmla="*/ 179 w 831"/>
                <a:gd name="T59" fmla="*/ 1415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1" h="1483">
                  <a:moveTo>
                    <a:pt x="179" y="1415"/>
                  </a:moveTo>
                  <a:lnTo>
                    <a:pt x="179" y="1415"/>
                  </a:lnTo>
                  <a:cubicBezTo>
                    <a:pt x="269" y="1460"/>
                    <a:pt x="336" y="1482"/>
                    <a:pt x="426" y="1482"/>
                  </a:cubicBezTo>
                  <a:cubicBezTo>
                    <a:pt x="538" y="1482"/>
                    <a:pt x="627" y="1437"/>
                    <a:pt x="695" y="1370"/>
                  </a:cubicBezTo>
                  <a:cubicBezTo>
                    <a:pt x="785" y="1280"/>
                    <a:pt x="830" y="1190"/>
                    <a:pt x="830" y="1100"/>
                  </a:cubicBezTo>
                  <a:cubicBezTo>
                    <a:pt x="830" y="1033"/>
                    <a:pt x="807" y="943"/>
                    <a:pt x="762" y="876"/>
                  </a:cubicBezTo>
                  <a:cubicBezTo>
                    <a:pt x="717" y="809"/>
                    <a:pt x="627" y="741"/>
                    <a:pt x="493" y="629"/>
                  </a:cubicBezTo>
                  <a:cubicBezTo>
                    <a:pt x="403" y="561"/>
                    <a:pt x="336" y="517"/>
                    <a:pt x="313" y="494"/>
                  </a:cubicBezTo>
                  <a:cubicBezTo>
                    <a:pt x="291" y="472"/>
                    <a:pt x="269" y="427"/>
                    <a:pt x="247" y="404"/>
                  </a:cubicBezTo>
                  <a:cubicBezTo>
                    <a:pt x="247" y="382"/>
                    <a:pt x="225" y="337"/>
                    <a:pt x="225" y="314"/>
                  </a:cubicBezTo>
                  <a:cubicBezTo>
                    <a:pt x="225" y="270"/>
                    <a:pt x="247" y="224"/>
                    <a:pt x="291" y="180"/>
                  </a:cubicBezTo>
                  <a:cubicBezTo>
                    <a:pt x="313" y="158"/>
                    <a:pt x="358" y="135"/>
                    <a:pt x="426" y="135"/>
                  </a:cubicBezTo>
                  <a:cubicBezTo>
                    <a:pt x="471" y="135"/>
                    <a:pt x="515" y="135"/>
                    <a:pt x="538" y="158"/>
                  </a:cubicBezTo>
                  <a:cubicBezTo>
                    <a:pt x="583" y="180"/>
                    <a:pt x="627" y="247"/>
                    <a:pt x="673" y="314"/>
                  </a:cubicBezTo>
                  <a:cubicBezTo>
                    <a:pt x="807" y="224"/>
                    <a:pt x="807" y="224"/>
                    <a:pt x="807" y="224"/>
                  </a:cubicBezTo>
                  <a:cubicBezTo>
                    <a:pt x="740" y="135"/>
                    <a:pt x="673" y="68"/>
                    <a:pt x="605" y="45"/>
                  </a:cubicBezTo>
                  <a:cubicBezTo>
                    <a:pt x="561" y="0"/>
                    <a:pt x="493" y="0"/>
                    <a:pt x="426" y="0"/>
                  </a:cubicBezTo>
                  <a:cubicBezTo>
                    <a:pt x="358" y="0"/>
                    <a:pt x="313" y="0"/>
                    <a:pt x="247" y="23"/>
                  </a:cubicBezTo>
                  <a:cubicBezTo>
                    <a:pt x="202" y="68"/>
                    <a:pt x="157" y="112"/>
                    <a:pt x="135" y="158"/>
                  </a:cubicBezTo>
                  <a:cubicBezTo>
                    <a:pt x="113" y="202"/>
                    <a:pt x="90" y="270"/>
                    <a:pt x="90" y="314"/>
                  </a:cubicBezTo>
                  <a:cubicBezTo>
                    <a:pt x="90" y="404"/>
                    <a:pt x="113" y="472"/>
                    <a:pt x="157" y="539"/>
                  </a:cubicBezTo>
                  <a:cubicBezTo>
                    <a:pt x="179" y="584"/>
                    <a:pt x="269" y="651"/>
                    <a:pt x="381" y="741"/>
                  </a:cubicBezTo>
                  <a:cubicBezTo>
                    <a:pt x="493" y="809"/>
                    <a:pt x="583" y="898"/>
                    <a:pt x="627" y="966"/>
                  </a:cubicBezTo>
                  <a:cubicBezTo>
                    <a:pt x="650" y="1010"/>
                    <a:pt x="673" y="1056"/>
                    <a:pt x="673" y="1100"/>
                  </a:cubicBezTo>
                  <a:cubicBezTo>
                    <a:pt x="673" y="1146"/>
                    <a:pt x="650" y="1168"/>
                    <a:pt x="627" y="1212"/>
                  </a:cubicBezTo>
                  <a:cubicBezTo>
                    <a:pt x="605" y="1258"/>
                    <a:pt x="583" y="1280"/>
                    <a:pt x="538" y="1302"/>
                  </a:cubicBezTo>
                  <a:cubicBezTo>
                    <a:pt x="493" y="1325"/>
                    <a:pt x="448" y="1347"/>
                    <a:pt x="403" y="1347"/>
                  </a:cubicBezTo>
                  <a:cubicBezTo>
                    <a:pt x="291" y="1347"/>
                    <a:pt x="202" y="1258"/>
                    <a:pt x="113" y="1100"/>
                  </a:cubicBezTo>
                  <a:cubicBezTo>
                    <a:pt x="0" y="1168"/>
                    <a:pt x="0" y="1168"/>
                    <a:pt x="0" y="1168"/>
                  </a:cubicBezTo>
                  <a:cubicBezTo>
                    <a:pt x="45" y="1280"/>
                    <a:pt x="113" y="1370"/>
                    <a:pt x="179" y="1415"/>
                  </a:cubicBezTo>
                </a:path>
              </a:pathLst>
            </a:custGeom>
            <a:solidFill>
              <a:srgbClr val="FFFFFF"/>
            </a:solidFill>
            <a:ln>
              <a:noFill/>
            </a:ln>
            <a:effectLst/>
          </p:spPr>
          <p:txBody>
            <a:bodyPr wrap="none" anchor="ctr"/>
            <a:lstStyle/>
            <a:p>
              <a:endParaRPr lang="en-US"/>
            </a:p>
          </p:txBody>
        </p:sp>
        <p:sp>
          <p:nvSpPr>
            <p:cNvPr id="18" name="Freeform 11"/>
            <p:cNvSpPr>
              <a:spLocks noChangeArrowheads="1"/>
            </p:cNvSpPr>
            <p:nvPr/>
          </p:nvSpPr>
          <p:spPr bwMode="auto">
            <a:xfrm>
              <a:off x="4835525" y="5233988"/>
              <a:ext cx="452438" cy="509587"/>
            </a:xfrm>
            <a:custGeom>
              <a:avLst/>
              <a:gdLst>
                <a:gd name="T0" fmla="*/ 0 w 1258"/>
                <a:gd name="T1" fmla="*/ 0 h 1415"/>
                <a:gd name="T2" fmla="*/ 156 w 1258"/>
                <a:gd name="T3" fmla="*/ 0 h 1415"/>
                <a:gd name="T4" fmla="*/ 628 w 1258"/>
                <a:gd name="T5" fmla="*/ 1100 h 1415"/>
                <a:gd name="T6" fmla="*/ 1100 w 1258"/>
                <a:gd name="T7" fmla="*/ 0 h 1415"/>
                <a:gd name="T8" fmla="*/ 1257 w 1258"/>
                <a:gd name="T9" fmla="*/ 0 h 1415"/>
                <a:gd name="T10" fmla="*/ 651 w 1258"/>
                <a:gd name="T11" fmla="*/ 1414 h 1415"/>
                <a:gd name="T12" fmla="*/ 605 w 1258"/>
                <a:gd name="T13" fmla="*/ 1414 h 1415"/>
                <a:gd name="T14" fmla="*/ 0 w 1258"/>
                <a:gd name="T15" fmla="*/ 0 h 1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8" h="1415">
                  <a:moveTo>
                    <a:pt x="0" y="0"/>
                  </a:moveTo>
                  <a:lnTo>
                    <a:pt x="156" y="0"/>
                  </a:lnTo>
                  <a:lnTo>
                    <a:pt x="628" y="1100"/>
                  </a:lnTo>
                  <a:lnTo>
                    <a:pt x="1100" y="0"/>
                  </a:lnTo>
                  <a:lnTo>
                    <a:pt x="1257" y="0"/>
                  </a:lnTo>
                  <a:lnTo>
                    <a:pt x="651" y="1414"/>
                  </a:lnTo>
                  <a:lnTo>
                    <a:pt x="605" y="1414"/>
                  </a:lnTo>
                  <a:lnTo>
                    <a:pt x="0" y="0"/>
                  </a:lnTo>
                </a:path>
              </a:pathLst>
            </a:custGeom>
            <a:solidFill>
              <a:srgbClr val="FFFFFF"/>
            </a:solidFill>
            <a:ln>
              <a:noFill/>
            </a:ln>
            <a:effectLst/>
          </p:spPr>
          <p:txBody>
            <a:bodyPr wrap="none" anchor="ctr"/>
            <a:lstStyle/>
            <a:p>
              <a:endParaRPr lang="en-US"/>
            </a:p>
          </p:txBody>
        </p:sp>
        <p:sp>
          <p:nvSpPr>
            <p:cNvPr id="19" name="Freeform 12"/>
            <p:cNvSpPr>
              <a:spLocks noChangeArrowheads="1"/>
            </p:cNvSpPr>
            <p:nvPr/>
          </p:nvSpPr>
          <p:spPr bwMode="auto">
            <a:xfrm>
              <a:off x="5246688" y="5233988"/>
              <a:ext cx="485775" cy="509587"/>
            </a:xfrm>
            <a:custGeom>
              <a:avLst/>
              <a:gdLst>
                <a:gd name="T0" fmla="*/ 696 w 1348"/>
                <a:gd name="T1" fmla="*/ 0 h 1415"/>
                <a:gd name="T2" fmla="*/ 1347 w 1348"/>
                <a:gd name="T3" fmla="*/ 1414 h 1415"/>
                <a:gd name="T4" fmla="*/ 1191 w 1348"/>
                <a:gd name="T5" fmla="*/ 1414 h 1415"/>
                <a:gd name="T6" fmla="*/ 988 w 1348"/>
                <a:gd name="T7" fmla="*/ 943 h 1415"/>
                <a:gd name="T8" fmla="*/ 359 w 1348"/>
                <a:gd name="T9" fmla="*/ 943 h 1415"/>
                <a:gd name="T10" fmla="*/ 158 w 1348"/>
                <a:gd name="T11" fmla="*/ 1414 h 1415"/>
                <a:gd name="T12" fmla="*/ 0 w 1348"/>
                <a:gd name="T13" fmla="*/ 1414 h 1415"/>
                <a:gd name="T14" fmla="*/ 652 w 1348"/>
                <a:gd name="T15" fmla="*/ 0 h 1415"/>
                <a:gd name="T16" fmla="*/ 696 w 1348"/>
                <a:gd name="T17" fmla="*/ 0 h 1415"/>
                <a:gd name="T18" fmla="*/ 674 w 1348"/>
                <a:gd name="T19" fmla="*/ 314 h 1415"/>
                <a:gd name="T20" fmla="*/ 427 w 1348"/>
                <a:gd name="T21" fmla="*/ 808 h 1415"/>
                <a:gd name="T22" fmla="*/ 921 w 1348"/>
                <a:gd name="T23" fmla="*/ 808 h 1415"/>
                <a:gd name="T24" fmla="*/ 674 w 1348"/>
                <a:gd name="T25" fmla="*/ 3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8" h="1415">
                  <a:moveTo>
                    <a:pt x="696" y="0"/>
                  </a:moveTo>
                  <a:lnTo>
                    <a:pt x="1347" y="1414"/>
                  </a:lnTo>
                  <a:lnTo>
                    <a:pt x="1191" y="1414"/>
                  </a:lnTo>
                  <a:lnTo>
                    <a:pt x="988" y="943"/>
                  </a:lnTo>
                  <a:lnTo>
                    <a:pt x="359" y="943"/>
                  </a:lnTo>
                  <a:lnTo>
                    <a:pt x="158" y="1414"/>
                  </a:lnTo>
                  <a:lnTo>
                    <a:pt x="0" y="1414"/>
                  </a:lnTo>
                  <a:lnTo>
                    <a:pt x="652" y="0"/>
                  </a:lnTo>
                  <a:lnTo>
                    <a:pt x="696" y="0"/>
                  </a:lnTo>
                  <a:close/>
                  <a:moveTo>
                    <a:pt x="674" y="314"/>
                  </a:moveTo>
                  <a:lnTo>
                    <a:pt x="427" y="808"/>
                  </a:lnTo>
                  <a:lnTo>
                    <a:pt x="921" y="808"/>
                  </a:lnTo>
                  <a:lnTo>
                    <a:pt x="674" y="314"/>
                  </a:lnTo>
                  <a:close/>
                </a:path>
              </a:pathLst>
            </a:custGeom>
            <a:solidFill>
              <a:srgbClr val="FFFFFF"/>
            </a:solidFill>
            <a:ln>
              <a:noFill/>
            </a:ln>
            <a:effectLst/>
          </p:spPr>
          <p:txBody>
            <a:bodyPr wrap="none" anchor="ctr"/>
            <a:lstStyle/>
            <a:p>
              <a:endParaRPr lang="en-US"/>
            </a:p>
          </p:txBody>
        </p:sp>
        <p:sp>
          <p:nvSpPr>
            <p:cNvPr id="20" name="Freeform 13"/>
            <p:cNvSpPr>
              <a:spLocks noChangeArrowheads="1"/>
            </p:cNvSpPr>
            <p:nvPr/>
          </p:nvSpPr>
          <p:spPr bwMode="auto">
            <a:xfrm>
              <a:off x="5813425" y="5233988"/>
              <a:ext cx="242888" cy="509587"/>
            </a:xfrm>
            <a:custGeom>
              <a:avLst/>
              <a:gdLst>
                <a:gd name="T0" fmla="*/ 0 w 675"/>
                <a:gd name="T1" fmla="*/ 0 h 1415"/>
                <a:gd name="T2" fmla="*/ 135 w 675"/>
                <a:gd name="T3" fmla="*/ 0 h 1415"/>
                <a:gd name="T4" fmla="*/ 135 w 675"/>
                <a:gd name="T5" fmla="*/ 1279 h 1415"/>
                <a:gd name="T6" fmla="*/ 674 w 675"/>
                <a:gd name="T7" fmla="*/ 1279 h 1415"/>
                <a:gd name="T8" fmla="*/ 674 w 675"/>
                <a:gd name="T9" fmla="*/ 1414 h 1415"/>
                <a:gd name="T10" fmla="*/ 0 w 675"/>
                <a:gd name="T11" fmla="*/ 1414 h 1415"/>
                <a:gd name="T12" fmla="*/ 0 w 675"/>
                <a:gd name="T13" fmla="*/ 0 h 1415"/>
              </a:gdLst>
              <a:ahLst/>
              <a:cxnLst>
                <a:cxn ang="0">
                  <a:pos x="T0" y="T1"/>
                </a:cxn>
                <a:cxn ang="0">
                  <a:pos x="T2" y="T3"/>
                </a:cxn>
                <a:cxn ang="0">
                  <a:pos x="T4" y="T5"/>
                </a:cxn>
                <a:cxn ang="0">
                  <a:pos x="T6" y="T7"/>
                </a:cxn>
                <a:cxn ang="0">
                  <a:pos x="T8" y="T9"/>
                </a:cxn>
                <a:cxn ang="0">
                  <a:pos x="T10" y="T11"/>
                </a:cxn>
                <a:cxn ang="0">
                  <a:pos x="T12" y="T13"/>
                </a:cxn>
              </a:cxnLst>
              <a:rect l="0" t="0" r="r" b="b"/>
              <a:pathLst>
                <a:path w="675" h="1415">
                  <a:moveTo>
                    <a:pt x="0" y="0"/>
                  </a:moveTo>
                  <a:lnTo>
                    <a:pt x="135" y="0"/>
                  </a:lnTo>
                  <a:lnTo>
                    <a:pt x="135" y="1279"/>
                  </a:lnTo>
                  <a:lnTo>
                    <a:pt x="674" y="1279"/>
                  </a:lnTo>
                  <a:lnTo>
                    <a:pt x="674" y="1414"/>
                  </a:lnTo>
                  <a:lnTo>
                    <a:pt x="0" y="1414"/>
                  </a:lnTo>
                  <a:lnTo>
                    <a:pt x="0" y="0"/>
                  </a:lnTo>
                </a:path>
              </a:pathLst>
            </a:custGeom>
            <a:solidFill>
              <a:srgbClr val="FFFFFF"/>
            </a:solidFill>
            <a:ln>
              <a:noFill/>
            </a:ln>
            <a:effectLst/>
          </p:spPr>
          <p:txBody>
            <a:bodyPr wrap="none" anchor="ctr"/>
            <a:lstStyle/>
            <a:p>
              <a:endParaRPr lang="en-US"/>
            </a:p>
          </p:txBody>
        </p:sp>
        <p:sp>
          <p:nvSpPr>
            <p:cNvPr id="21" name="Freeform 14"/>
            <p:cNvSpPr>
              <a:spLocks noChangeArrowheads="1"/>
            </p:cNvSpPr>
            <p:nvPr/>
          </p:nvSpPr>
          <p:spPr bwMode="auto">
            <a:xfrm>
              <a:off x="6088063" y="5226050"/>
              <a:ext cx="300037" cy="533400"/>
            </a:xfrm>
            <a:custGeom>
              <a:avLst/>
              <a:gdLst>
                <a:gd name="T0" fmla="*/ 0 w 833"/>
                <a:gd name="T1" fmla="*/ 1168 h 1483"/>
                <a:gd name="T2" fmla="*/ 0 w 833"/>
                <a:gd name="T3" fmla="*/ 1168 h 1483"/>
                <a:gd name="T4" fmla="*/ 113 w 833"/>
                <a:gd name="T5" fmla="*/ 1100 h 1483"/>
                <a:gd name="T6" fmla="*/ 405 w 833"/>
                <a:gd name="T7" fmla="*/ 1347 h 1483"/>
                <a:gd name="T8" fmla="*/ 539 w 833"/>
                <a:gd name="T9" fmla="*/ 1302 h 1483"/>
                <a:gd name="T10" fmla="*/ 629 w 833"/>
                <a:gd name="T11" fmla="*/ 1212 h 1483"/>
                <a:gd name="T12" fmla="*/ 674 w 833"/>
                <a:gd name="T13" fmla="*/ 1100 h 1483"/>
                <a:gd name="T14" fmla="*/ 629 w 833"/>
                <a:gd name="T15" fmla="*/ 966 h 1483"/>
                <a:gd name="T16" fmla="*/ 383 w 833"/>
                <a:gd name="T17" fmla="*/ 741 h 1483"/>
                <a:gd name="T18" fmla="*/ 158 w 833"/>
                <a:gd name="T19" fmla="*/ 539 h 1483"/>
                <a:gd name="T20" fmla="*/ 90 w 833"/>
                <a:gd name="T21" fmla="*/ 314 h 1483"/>
                <a:gd name="T22" fmla="*/ 135 w 833"/>
                <a:gd name="T23" fmla="*/ 158 h 1483"/>
                <a:gd name="T24" fmla="*/ 248 w 833"/>
                <a:gd name="T25" fmla="*/ 23 h 1483"/>
                <a:gd name="T26" fmla="*/ 427 w 833"/>
                <a:gd name="T27" fmla="*/ 0 h 1483"/>
                <a:gd name="T28" fmla="*/ 607 w 833"/>
                <a:gd name="T29" fmla="*/ 45 h 1483"/>
                <a:gd name="T30" fmla="*/ 809 w 833"/>
                <a:gd name="T31" fmla="*/ 224 h 1483"/>
                <a:gd name="T32" fmla="*/ 674 w 833"/>
                <a:gd name="T33" fmla="*/ 314 h 1483"/>
                <a:gd name="T34" fmla="*/ 562 w 833"/>
                <a:gd name="T35" fmla="*/ 158 h 1483"/>
                <a:gd name="T36" fmla="*/ 427 w 833"/>
                <a:gd name="T37" fmla="*/ 135 h 1483"/>
                <a:gd name="T38" fmla="*/ 293 w 833"/>
                <a:gd name="T39" fmla="*/ 180 h 1483"/>
                <a:gd name="T40" fmla="*/ 248 w 833"/>
                <a:gd name="T41" fmla="*/ 314 h 1483"/>
                <a:gd name="T42" fmla="*/ 248 w 833"/>
                <a:gd name="T43" fmla="*/ 404 h 1483"/>
                <a:gd name="T44" fmla="*/ 337 w 833"/>
                <a:gd name="T45" fmla="*/ 494 h 1483"/>
                <a:gd name="T46" fmla="*/ 517 w 833"/>
                <a:gd name="T47" fmla="*/ 629 h 1483"/>
                <a:gd name="T48" fmla="*/ 764 w 833"/>
                <a:gd name="T49" fmla="*/ 876 h 1483"/>
                <a:gd name="T50" fmla="*/ 832 w 833"/>
                <a:gd name="T51" fmla="*/ 1100 h 1483"/>
                <a:gd name="T52" fmla="*/ 719 w 833"/>
                <a:gd name="T53" fmla="*/ 1370 h 1483"/>
                <a:gd name="T54" fmla="*/ 427 w 833"/>
                <a:gd name="T55" fmla="*/ 1482 h 1483"/>
                <a:gd name="T56" fmla="*/ 203 w 833"/>
                <a:gd name="T57" fmla="*/ 1415 h 1483"/>
                <a:gd name="T58" fmla="*/ 0 w 833"/>
                <a:gd name="T59" fmla="*/ 1168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3" h="1483">
                  <a:moveTo>
                    <a:pt x="0" y="1168"/>
                  </a:moveTo>
                  <a:lnTo>
                    <a:pt x="0" y="1168"/>
                  </a:lnTo>
                  <a:cubicBezTo>
                    <a:pt x="113" y="1100"/>
                    <a:pt x="113" y="1100"/>
                    <a:pt x="113" y="1100"/>
                  </a:cubicBezTo>
                  <a:cubicBezTo>
                    <a:pt x="203" y="1258"/>
                    <a:pt x="293" y="1347"/>
                    <a:pt x="405" y="1347"/>
                  </a:cubicBezTo>
                  <a:cubicBezTo>
                    <a:pt x="449" y="1347"/>
                    <a:pt x="495" y="1325"/>
                    <a:pt x="539" y="1302"/>
                  </a:cubicBezTo>
                  <a:cubicBezTo>
                    <a:pt x="584" y="1280"/>
                    <a:pt x="607" y="1258"/>
                    <a:pt x="629" y="1212"/>
                  </a:cubicBezTo>
                  <a:cubicBezTo>
                    <a:pt x="652" y="1168"/>
                    <a:pt x="674" y="1146"/>
                    <a:pt x="674" y="1100"/>
                  </a:cubicBezTo>
                  <a:cubicBezTo>
                    <a:pt x="674" y="1056"/>
                    <a:pt x="652" y="1010"/>
                    <a:pt x="629" y="966"/>
                  </a:cubicBezTo>
                  <a:cubicBezTo>
                    <a:pt x="584" y="898"/>
                    <a:pt x="495" y="809"/>
                    <a:pt x="383" y="741"/>
                  </a:cubicBezTo>
                  <a:cubicBezTo>
                    <a:pt x="270" y="651"/>
                    <a:pt x="203" y="584"/>
                    <a:pt x="158" y="539"/>
                  </a:cubicBezTo>
                  <a:cubicBezTo>
                    <a:pt x="113" y="472"/>
                    <a:pt x="90" y="404"/>
                    <a:pt x="90" y="314"/>
                  </a:cubicBezTo>
                  <a:cubicBezTo>
                    <a:pt x="90" y="270"/>
                    <a:pt x="113" y="202"/>
                    <a:pt x="135" y="158"/>
                  </a:cubicBezTo>
                  <a:cubicBezTo>
                    <a:pt x="158" y="112"/>
                    <a:pt x="203" y="68"/>
                    <a:pt x="248" y="23"/>
                  </a:cubicBezTo>
                  <a:cubicBezTo>
                    <a:pt x="315" y="0"/>
                    <a:pt x="360" y="0"/>
                    <a:pt x="427" y="0"/>
                  </a:cubicBezTo>
                  <a:cubicBezTo>
                    <a:pt x="495" y="0"/>
                    <a:pt x="562" y="0"/>
                    <a:pt x="607" y="45"/>
                  </a:cubicBezTo>
                  <a:cubicBezTo>
                    <a:pt x="674" y="68"/>
                    <a:pt x="742" y="135"/>
                    <a:pt x="809" y="224"/>
                  </a:cubicBezTo>
                  <a:cubicBezTo>
                    <a:pt x="674" y="314"/>
                    <a:pt x="674" y="314"/>
                    <a:pt x="674" y="314"/>
                  </a:cubicBezTo>
                  <a:cubicBezTo>
                    <a:pt x="629" y="247"/>
                    <a:pt x="584" y="180"/>
                    <a:pt x="562" y="158"/>
                  </a:cubicBezTo>
                  <a:cubicBezTo>
                    <a:pt x="517" y="135"/>
                    <a:pt x="472" y="135"/>
                    <a:pt x="427" y="135"/>
                  </a:cubicBezTo>
                  <a:cubicBezTo>
                    <a:pt x="383" y="135"/>
                    <a:pt x="337" y="158"/>
                    <a:pt x="293" y="180"/>
                  </a:cubicBezTo>
                  <a:cubicBezTo>
                    <a:pt x="248" y="224"/>
                    <a:pt x="248" y="270"/>
                    <a:pt x="248" y="314"/>
                  </a:cubicBezTo>
                  <a:cubicBezTo>
                    <a:pt x="248" y="337"/>
                    <a:pt x="248" y="382"/>
                    <a:pt x="248" y="404"/>
                  </a:cubicBezTo>
                  <a:cubicBezTo>
                    <a:pt x="270" y="427"/>
                    <a:pt x="293" y="472"/>
                    <a:pt x="337" y="494"/>
                  </a:cubicBezTo>
                  <a:cubicBezTo>
                    <a:pt x="337" y="517"/>
                    <a:pt x="405" y="561"/>
                    <a:pt x="517" y="629"/>
                  </a:cubicBezTo>
                  <a:cubicBezTo>
                    <a:pt x="629" y="741"/>
                    <a:pt x="719" y="809"/>
                    <a:pt x="764" y="876"/>
                  </a:cubicBezTo>
                  <a:cubicBezTo>
                    <a:pt x="809" y="943"/>
                    <a:pt x="832" y="1033"/>
                    <a:pt x="832" y="1100"/>
                  </a:cubicBezTo>
                  <a:cubicBezTo>
                    <a:pt x="832" y="1190"/>
                    <a:pt x="786" y="1280"/>
                    <a:pt x="719" y="1370"/>
                  </a:cubicBezTo>
                  <a:cubicBezTo>
                    <a:pt x="629" y="1437"/>
                    <a:pt x="539" y="1482"/>
                    <a:pt x="427" y="1482"/>
                  </a:cubicBezTo>
                  <a:cubicBezTo>
                    <a:pt x="337" y="1482"/>
                    <a:pt x="270" y="1460"/>
                    <a:pt x="203" y="1415"/>
                  </a:cubicBezTo>
                  <a:cubicBezTo>
                    <a:pt x="113" y="1370"/>
                    <a:pt x="68" y="1280"/>
                    <a:pt x="0" y="1168"/>
                  </a:cubicBezTo>
                </a:path>
              </a:pathLst>
            </a:custGeom>
            <a:solidFill>
              <a:srgbClr val="FFFFFF"/>
            </a:solidFill>
            <a:ln>
              <a:noFill/>
            </a:ln>
            <a:effectLst/>
          </p:spPr>
          <p:txBody>
            <a:bodyPr wrap="none" anchor="ctr"/>
            <a:lstStyle/>
            <a:p>
              <a:endParaRPr lang="en-US"/>
            </a:p>
          </p:txBody>
        </p:sp>
        <p:sp>
          <p:nvSpPr>
            <p:cNvPr id="22" name="Freeform 15"/>
            <p:cNvSpPr>
              <a:spLocks noChangeArrowheads="1"/>
            </p:cNvSpPr>
            <p:nvPr/>
          </p:nvSpPr>
          <p:spPr bwMode="auto">
            <a:xfrm>
              <a:off x="6443663" y="5233988"/>
              <a:ext cx="274637" cy="509587"/>
            </a:xfrm>
            <a:custGeom>
              <a:avLst/>
              <a:gdLst>
                <a:gd name="T0" fmla="*/ 315 w 765"/>
                <a:gd name="T1" fmla="*/ 135 h 1415"/>
                <a:gd name="T2" fmla="*/ 315 w 765"/>
                <a:gd name="T3" fmla="*/ 1414 h 1415"/>
                <a:gd name="T4" fmla="*/ 449 w 765"/>
                <a:gd name="T5" fmla="*/ 1414 h 1415"/>
                <a:gd name="T6" fmla="*/ 449 w 765"/>
                <a:gd name="T7" fmla="*/ 135 h 1415"/>
                <a:gd name="T8" fmla="*/ 764 w 765"/>
                <a:gd name="T9" fmla="*/ 135 h 1415"/>
                <a:gd name="T10" fmla="*/ 764 w 765"/>
                <a:gd name="T11" fmla="*/ 0 h 1415"/>
                <a:gd name="T12" fmla="*/ 0 w 765"/>
                <a:gd name="T13" fmla="*/ 0 h 1415"/>
                <a:gd name="T14" fmla="*/ 0 w 765"/>
                <a:gd name="T15" fmla="*/ 135 h 1415"/>
                <a:gd name="T16" fmla="*/ 315 w 765"/>
                <a:gd name="T17" fmla="*/ 135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1415">
                  <a:moveTo>
                    <a:pt x="315" y="135"/>
                  </a:moveTo>
                  <a:lnTo>
                    <a:pt x="315" y="1414"/>
                  </a:lnTo>
                  <a:lnTo>
                    <a:pt x="449" y="1414"/>
                  </a:lnTo>
                  <a:lnTo>
                    <a:pt x="449" y="135"/>
                  </a:lnTo>
                  <a:lnTo>
                    <a:pt x="764" y="135"/>
                  </a:lnTo>
                  <a:lnTo>
                    <a:pt x="764" y="0"/>
                  </a:lnTo>
                  <a:lnTo>
                    <a:pt x="0" y="0"/>
                  </a:lnTo>
                  <a:lnTo>
                    <a:pt x="0" y="135"/>
                  </a:lnTo>
                  <a:lnTo>
                    <a:pt x="315" y="135"/>
                  </a:lnTo>
                </a:path>
              </a:pathLst>
            </a:custGeom>
            <a:solidFill>
              <a:srgbClr val="FFFFFF"/>
            </a:solidFill>
            <a:ln>
              <a:noFill/>
            </a:ln>
            <a:effectLst/>
          </p:spPr>
          <p:txBody>
            <a:bodyPr wrap="none" anchor="ctr"/>
            <a:lstStyle/>
            <a:p>
              <a:endParaRPr lang="en-US"/>
            </a:p>
          </p:txBody>
        </p:sp>
        <p:sp>
          <p:nvSpPr>
            <p:cNvPr id="23" name="Freeform 16"/>
            <p:cNvSpPr>
              <a:spLocks noChangeArrowheads="1"/>
            </p:cNvSpPr>
            <p:nvPr/>
          </p:nvSpPr>
          <p:spPr bwMode="auto">
            <a:xfrm>
              <a:off x="6742113" y="5226050"/>
              <a:ext cx="298450" cy="533400"/>
            </a:xfrm>
            <a:custGeom>
              <a:avLst/>
              <a:gdLst>
                <a:gd name="T0" fmla="*/ 0 w 831"/>
                <a:gd name="T1" fmla="*/ 1168 h 1483"/>
                <a:gd name="T2" fmla="*/ 0 w 831"/>
                <a:gd name="T3" fmla="*/ 1168 h 1483"/>
                <a:gd name="T4" fmla="*/ 112 w 831"/>
                <a:gd name="T5" fmla="*/ 1100 h 1483"/>
                <a:gd name="T6" fmla="*/ 403 w 831"/>
                <a:gd name="T7" fmla="*/ 1347 h 1483"/>
                <a:gd name="T8" fmla="*/ 539 w 831"/>
                <a:gd name="T9" fmla="*/ 1302 h 1483"/>
                <a:gd name="T10" fmla="*/ 628 w 831"/>
                <a:gd name="T11" fmla="*/ 1212 h 1483"/>
                <a:gd name="T12" fmla="*/ 673 w 831"/>
                <a:gd name="T13" fmla="*/ 1100 h 1483"/>
                <a:gd name="T14" fmla="*/ 628 w 831"/>
                <a:gd name="T15" fmla="*/ 966 h 1483"/>
                <a:gd name="T16" fmla="*/ 381 w 831"/>
                <a:gd name="T17" fmla="*/ 741 h 1483"/>
                <a:gd name="T18" fmla="*/ 156 w 831"/>
                <a:gd name="T19" fmla="*/ 539 h 1483"/>
                <a:gd name="T20" fmla="*/ 89 w 831"/>
                <a:gd name="T21" fmla="*/ 314 h 1483"/>
                <a:gd name="T22" fmla="*/ 134 w 831"/>
                <a:gd name="T23" fmla="*/ 158 h 1483"/>
                <a:gd name="T24" fmla="*/ 246 w 831"/>
                <a:gd name="T25" fmla="*/ 23 h 1483"/>
                <a:gd name="T26" fmla="*/ 426 w 831"/>
                <a:gd name="T27" fmla="*/ 0 h 1483"/>
                <a:gd name="T28" fmla="*/ 605 w 831"/>
                <a:gd name="T29" fmla="*/ 45 h 1483"/>
                <a:gd name="T30" fmla="*/ 807 w 831"/>
                <a:gd name="T31" fmla="*/ 224 h 1483"/>
                <a:gd name="T32" fmla="*/ 673 w 831"/>
                <a:gd name="T33" fmla="*/ 314 h 1483"/>
                <a:gd name="T34" fmla="*/ 561 w 831"/>
                <a:gd name="T35" fmla="*/ 158 h 1483"/>
                <a:gd name="T36" fmla="*/ 426 w 831"/>
                <a:gd name="T37" fmla="*/ 135 h 1483"/>
                <a:gd name="T38" fmla="*/ 291 w 831"/>
                <a:gd name="T39" fmla="*/ 180 h 1483"/>
                <a:gd name="T40" fmla="*/ 246 w 831"/>
                <a:gd name="T41" fmla="*/ 314 h 1483"/>
                <a:gd name="T42" fmla="*/ 246 w 831"/>
                <a:gd name="T43" fmla="*/ 404 h 1483"/>
                <a:gd name="T44" fmla="*/ 314 w 831"/>
                <a:gd name="T45" fmla="*/ 494 h 1483"/>
                <a:gd name="T46" fmla="*/ 516 w 831"/>
                <a:gd name="T47" fmla="*/ 629 h 1483"/>
                <a:gd name="T48" fmla="*/ 763 w 831"/>
                <a:gd name="T49" fmla="*/ 876 h 1483"/>
                <a:gd name="T50" fmla="*/ 830 w 831"/>
                <a:gd name="T51" fmla="*/ 1100 h 1483"/>
                <a:gd name="T52" fmla="*/ 695 w 831"/>
                <a:gd name="T53" fmla="*/ 1370 h 1483"/>
                <a:gd name="T54" fmla="*/ 426 w 831"/>
                <a:gd name="T55" fmla="*/ 1482 h 1483"/>
                <a:gd name="T56" fmla="*/ 179 w 831"/>
                <a:gd name="T57" fmla="*/ 1415 h 1483"/>
                <a:gd name="T58" fmla="*/ 0 w 831"/>
                <a:gd name="T59" fmla="*/ 1168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1" h="1483">
                  <a:moveTo>
                    <a:pt x="0" y="1168"/>
                  </a:moveTo>
                  <a:lnTo>
                    <a:pt x="0" y="1168"/>
                  </a:lnTo>
                  <a:cubicBezTo>
                    <a:pt x="112" y="1100"/>
                    <a:pt x="112" y="1100"/>
                    <a:pt x="112" y="1100"/>
                  </a:cubicBezTo>
                  <a:cubicBezTo>
                    <a:pt x="202" y="1258"/>
                    <a:pt x="291" y="1347"/>
                    <a:pt x="403" y="1347"/>
                  </a:cubicBezTo>
                  <a:cubicBezTo>
                    <a:pt x="448" y="1347"/>
                    <a:pt x="493" y="1325"/>
                    <a:pt x="539" y="1302"/>
                  </a:cubicBezTo>
                  <a:cubicBezTo>
                    <a:pt x="583" y="1280"/>
                    <a:pt x="605" y="1258"/>
                    <a:pt x="628" y="1212"/>
                  </a:cubicBezTo>
                  <a:cubicBezTo>
                    <a:pt x="651" y="1168"/>
                    <a:pt x="673" y="1146"/>
                    <a:pt x="673" y="1100"/>
                  </a:cubicBezTo>
                  <a:cubicBezTo>
                    <a:pt x="673" y="1056"/>
                    <a:pt x="651" y="1010"/>
                    <a:pt x="628" y="966"/>
                  </a:cubicBezTo>
                  <a:cubicBezTo>
                    <a:pt x="583" y="898"/>
                    <a:pt x="493" y="809"/>
                    <a:pt x="381" y="741"/>
                  </a:cubicBezTo>
                  <a:cubicBezTo>
                    <a:pt x="269" y="651"/>
                    <a:pt x="202" y="584"/>
                    <a:pt x="156" y="539"/>
                  </a:cubicBezTo>
                  <a:cubicBezTo>
                    <a:pt x="112" y="472"/>
                    <a:pt x="89" y="404"/>
                    <a:pt x="89" y="314"/>
                  </a:cubicBezTo>
                  <a:cubicBezTo>
                    <a:pt x="89" y="270"/>
                    <a:pt x="112" y="202"/>
                    <a:pt x="134" y="158"/>
                  </a:cubicBezTo>
                  <a:cubicBezTo>
                    <a:pt x="156" y="112"/>
                    <a:pt x="202" y="68"/>
                    <a:pt x="246" y="23"/>
                  </a:cubicBezTo>
                  <a:cubicBezTo>
                    <a:pt x="314" y="0"/>
                    <a:pt x="359" y="0"/>
                    <a:pt x="426" y="0"/>
                  </a:cubicBezTo>
                  <a:cubicBezTo>
                    <a:pt x="493" y="0"/>
                    <a:pt x="561" y="0"/>
                    <a:pt x="605" y="45"/>
                  </a:cubicBezTo>
                  <a:cubicBezTo>
                    <a:pt x="673" y="68"/>
                    <a:pt x="740" y="135"/>
                    <a:pt x="807" y="224"/>
                  </a:cubicBezTo>
                  <a:cubicBezTo>
                    <a:pt x="673" y="314"/>
                    <a:pt x="673" y="314"/>
                    <a:pt x="673" y="314"/>
                  </a:cubicBezTo>
                  <a:cubicBezTo>
                    <a:pt x="628" y="247"/>
                    <a:pt x="583" y="180"/>
                    <a:pt x="561" y="158"/>
                  </a:cubicBezTo>
                  <a:cubicBezTo>
                    <a:pt x="516" y="135"/>
                    <a:pt x="471" y="135"/>
                    <a:pt x="426" y="135"/>
                  </a:cubicBezTo>
                  <a:cubicBezTo>
                    <a:pt x="381" y="135"/>
                    <a:pt x="314" y="158"/>
                    <a:pt x="291" y="180"/>
                  </a:cubicBezTo>
                  <a:cubicBezTo>
                    <a:pt x="246" y="224"/>
                    <a:pt x="246" y="270"/>
                    <a:pt x="246" y="314"/>
                  </a:cubicBezTo>
                  <a:cubicBezTo>
                    <a:pt x="246" y="337"/>
                    <a:pt x="246" y="382"/>
                    <a:pt x="246" y="404"/>
                  </a:cubicBezTo>
                  <a:cubicBezTo>
                    <a:pt x="269" y="427"/>
                    <a:pt x="291" y="472"/>
                    <a:pt x="314" y="494"/>
                  </a:cubicBezTo>
                  <a:cubicBezTo>
                    <a:pt x="336" y="517"/>
                    <a:pt x="403" y="561"/>
                    <a:pt x="516" y="629"/>
                  </a:cubicBezTo>
                  <a:cubicBezTo>
                    <a:pt x="628" y="741"/>
                    <a:pt x="718" y="809"/>
                    <a:pt x="763" y="876"/>
                  </a:cubicBezTo>
                  <a:cubicBezTo>
                    <a:pt x="807" y="943"/>
                    <a:pt x="830" y="1033"/>
                    <a:pt x="830" y="1100"/>
                  </a:cubicBezTo>
                  <a:cubicBezTo>
                    <a:pt x="830" y="1190"/>
                    <a:pt x="785" y="1280"/>
                    <a:pt x="695" y="1370"/>
                  </a:cubicBezTo>
                  <a:cubicBezTo>
                    <a:pt x="628" y="1437"/>
                    <a:pt x="539" y="1482"/>
                    <a:pt x="426" y="1482"/>
                  </a:cubicBezTo>
                  <a:cubicBezTo>
                    <a:pt x="336" y="1482"/>
                    <a:pt x="269" y="1460"/>
                    <a:pt x="179" y="1415"/>
                  </a:cubicBezTo>
                  <a:cubicBezTo>
                    <a:pt x="112" y="1370"/>
                    <a:pt x="66" y="1280"/>
                    <a:pt x="0" y="1168"/>
                  </a:cubicBezTo>
                </a:path>
              </a:pathLst>
            </a:custGeom>
            <a:solidFill>
              <a:srgbClr val="FFFFFF"/>
            </a:solidFill>
            <a:ln>
              <a:noFill/>
            </a:ln>
            <a:effectLst/>
          </p:spPr>
          <p:txBody>
            <a:bodyPr wrap="none" anchor="ctr"/>
            <a:lstStyle/>
            <a:p>
              <a:endParaRPr lang="en-US"/>
            </a:p>
          </p:txBody>
        </p:sp>
        <p:sp>
          <p:nvSpPr>
            <p:cNvPr id="24" name="Freeform 17"/>
            <p:cNvSpPr>
              <a:spLocks noChangeArrowheads="1"/>
            </p:cNvSpPr>
            <p:nvPr/>
          </p:nvSpPr>
          <p:spPr bwMode="auto">
            <a:xfrm>
              <a:off x="-654050" y="6057900"/>
              <a:ext cx="323850" cy="509588"/>
            </a:xfrm>
            <a:custGeom>
              <a:avLst/>
              <a:gdLst>
                <a:gd name="T0" fmla="*/ 0 w 899"/>
                <a:gd name="T1" fmla="*/ 0 h 1415"/>
                <a:gd name="T2" fmla="*/ 0 w 899"/>
                <a:gd name="T3" fmla="*/ 0 h 1415"/>
                <a:gd name="T4" fmla="*/ 292 w 899"/>
                <a:gd name="T5" fmla="*/ 0 h 1415"/>
                <a:gd name="T6" fmla="*/ 607 w 899"/>
                <a:gd name="T7" fmla="*/ 22 h 1415"/>
                <a:gd name="T8" fmla="*/ 809 w 899"/>
                <a:gd name="T9" fmla="*/ 157 h 1415"/>
                <a:gd name="T10" fmla="*/ 898 w 899"/>
                <a:gd name="T11" fmla="*/ 382 h 1415"/>
                <a:gd name="T12" fmla="*/ 831 w 899"/>
                <a:gd name="T13" fmla="*/ 583 h 1415"/>
                <a:gd name="T14" fmla="*/ 674 w 899"/>
                <a:gd name="T15" fmla="*/ 719 h 1415"/>
                <a:gd name="T16" fmla="*/ 404 w 899"/>
                <a:gd name="T17" fmla="*/ 763 h 1415"/>
                <a:gd name="T18" fmla="*/ 898 w 899"/>
                <a:gd name="T19" fmla="*/ 1414 h 1415"/>
                <a:gd name="T20" fmla="*/ 719 w 899"/>
                <a:gd name="T21" fmla="*/ 1414 h 1415"/>
                <a:gd name="T22" fmla="*/ 224 w 899"/>
                <a:gd name="T23" fmla="*/ 763 h 1415"/>
                <a:gd name="T24" fmla="*/ 158 w 899"/>
                <a:gd name="T25" fmla="*/ 763 h 1415"/>
                <a:gd name="T26" fmla="*/ 158 w 899"/>
                <a:gd name="T27" fmla="*/ 1414 h 1415"/>
                <a:gd name="T28" fmla="*/ 0 w 899"/>
                <a:gd name="T29" fmla="*/ 1414 h 1415"/>
                <a:gd name="T30" fmla="*/ 0 w 899"/>
                <a:gd name="T31" fmla="*/ 0 h 1415"/>
                <a:gd name="T32" fmla="*/ 158 w 899"/>
                <a:gd name="T33" fmla="*/ 157 h 1415"/>
                <a:gd name="T34" fmla="*/ 158 w 899"/>
                <a:gd name="T35" fmla="*/ 157 h 1415"/>
                <a:gd name="T36" fmla="*/ 158 w 899"/>
                <a:gd name="T37" fmla="*/ 629 h 1415"/>
                <a:gd name="T38" fmla="*/ 382 w 899"/>
                <a:gd name="T39" fmla="*/ 629 h 1415"/>
                <a:gd name="T40" fmla="*/ 607 w 899"/>
                <a:gd name="T41" fmla="*/ 606 h 1415"/>
                <a:gd name="T42" fmla="*/ 697 w 899"/>
                <a:gd name="T43" fmla="*/ 516 h 1415"/>
                <a:gd name="T44" fmla="*/ 741 w 899"/>
                <a:gd name="T45" fmla="*/ 382 h 1415"/>
                <a:gd name="T46" fmla="*/ 697 w 899"/>
                <a:gd name="T47" fmla="*/ 246 h 1415"/>
                <a:gd name="T48" fmla="*/ 607 w 899"/>
                <a:gd name="T49" fmla="*/ 180 h 1415"/>
                <a:gd name="T50" fmla="*/ 404 w 899"/>
                <a:gd name="T51" fmla="*/ 157 h 1415"/>
                <a:gd name="T52" fmla="*/ 158 w 899"/>
                <a:gd name="T53" fmla="*/ 15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9" h="1415">
                  <a:moveTo>
                    <a:pt x="0" y="0"/>
                  </a:moveTo>
                  <a:lnTo>
                    <a:pt x="0" y="0"/>
                  </a:lnTo>
                  <a:cubicBezTo>
                    <a:pt x="292" y="0"/>
                    <a:pt x="292" y="0"/>
                    <a:pt x="292" y="0"/>
                  </a:cubicBezTo>
                  <a:cubicBezTo>
                    <a:pt x="449" y="0"/>
                    <a:pt x="561" y="22"/>
                    <a:pt x="607" y="22"/>
                  </a:cubicBezTo>
                  <a:cubicBezTo>
                    <a:pt x="697" y="45"/>
                    <a:pt x="763" y="90"/>
                    <a:pt x="809" y="157"/>
                  </a:cubicBezTo>
                  <a:cubicBezTo>
                    <a:pt x="876" y="224"/>
                    <a:pt x="898" y="292"/>
                    <a:pt x="898" y="382"/>
                  </a:cubicBezTo>
                  <a:cubicBezTo>
                    <a:pt x="898" y="471"/>
                    <a:pt x="876" y="539"/>
                    <a:pt x="831" y="583"/>
                  </a:cubicBezTo>
                  <a:cubicBezTo>
                    <a:pt x="809" y="651"/>
                    <a:pt x="741" y="696"/>
                    <a:pt x="674" y="719"/>
                  </a:cubicBezTo>
                  <a:cubicBezTo>
                    <a:pt x="607" y="741"/>
                    <a:pt x="517" y="763"/>
                    <a:pt x="404" y="763"/>
                  </a:cubicBezTo>
                  <a:cubicBezTo>
                    <a:pt x="898" y="1414"/>
                    <a:pt x="898" y="1414"/>
                    <a:pt x="898" y="1414"/>
                  </a:cubicBezTo>
                  <a:cubicBezTo>
                    <a:pt x="719" y="1414"/>
                    <a:pt x="719" y="1414"/>
                    <a:pt x="719" y="1414"/>
                  </a:cubicBezTo>
                  <a:cubicBezTo>
                    <a:pt x="224" y="763"/>
                    <a:pt x="224" y="763"/>
                    <a:pt x="224" y="763"/>
                  </a:cubicBezTo>
                  <a:cubicBezTo>
                    <a:pt x="158" y="763"/>
                    <a:pt x="158" y="763"/>
                    <a:pt x="158" y="763"/>
                  </a:cubicBezTo>
                  <a:cubicBezTo>
                    <a:pt x="158" y="1414"/>
                    <a:pt x="158" y="1414"/>
                    <a:pt x="158" y="1414"/>
                  </a:cubicBezTo>
                  <a:cubicBezTo>
                    <a:pt x="0" y="1414"/>
                    <a:pt x="0" y="1414"/>
                    <a:pt x="0" y="1414"/>
                  </a:cubicBezTo>
                  <a:lnTo>
                    <a:pt x="0" y="0"/>
                  </a:lnTo>
                  <a:close/>
                  <a:moveTo>
                    <a:pt x="158" y="157"/>
                  </a:moveTo>
                  <a:lnTo>
                    <a:pt x="158" y="157"/>
                  </a:lnTo>
                  <a:cubicBezTo>
                    <a:pt x="158" y="629"/>
                    <a:pt x="158" y="629"/>
                    <a:pt x="158" y="629"/>
                  </a:cubicBezTo>
                  <a:cubicBezTo>
                    <a:pt x="382" y="629"/>
                    <a:pt x="382" y="629"/>
                    <a:pt x="382" y="629"/>
                  </a:cubicBezTo>
                  <a:cubicBezTo>
                    <a:pt x="494" y="629"/>
                    <a:pt x="561" y="629"/>
                    <a:pt x="607" y="606"/>
                  </a:cubicBezTo>
                  <a:cubicBezTo>
                    <a:pt x="651" y="583"/>
                    <a:pt x="674" y="561"/>
                    <a:pt x="697" y="516"/>
                  </a:cubicBezTo>
                  <a:cubicBezTo>
                    <a:pt x="741" y="471"/>
                    <a:pt x="741" y="426"/>
                    <a:pt x="741" y="382"/>
                  </a:cubicBezTo>
                  <a:cubicBezTo>
                    <a:pt x="741" y="336"/>
                    <a:pt x="741" y="292"/>
                    <a:pt x="697" y="246"/>
                  </a:cubicBezTo>
                  <a:cubicBezTo>
                    <a:pt x="674" y="224"/>
                    <a:pt x="651" y="180"/>
                    <a:pt x="607" y="180"/>
                  </a:cubicBezTo>
                  <a:cubicBezTo>
                    <a:pt x="561" y="157"/>
                    <a:pt x="494" y="157"/>
                    <a:pt x="404" y="157"/>
                  </a:cubicBezTo>
                  <a:lnTo>
                    <a:pt x="158" y="157"/>
                  </a:lnTo>
                  <a:close/>
                </a:path>
              </a:pathLst>
            </a:custGeom>
            <a:solidFill>
              <a:srgbClr val="FFFFFF"/>
            </a:solidFill>
            <a:ln>
              <a:noFill/>
            </a:ln>
            <a:effectLst/>
          </p:spPr>
          <p:txBody>
            <a:bodyPr wrap="none" anchor="ctr"/>
            <a:lstStyle/>
            <a:p>
              <a:endParaRPr lang="en-US"/>
            </a:p>
          </p:txBody>
        </p:sp>
        <p:sp>
          <p:nvSpPr>
            <p:cNvPr id="25" name="Freeform 18"/>
            <p:cNvSpPr>
              <a:spLocks noChangeArrowheads="1"/>
            </p:cNvSpPr>
            <p:nvPr/>
          </p:nvSpPr>
          <p:spPr bwMode="auto">
            <a:xfrm>
              <a:off x="-265113" y="6057900"/>
              <a:ext cx="485776" cy="509588"/>
            </a:xfrm>
            <a:custGeom>
              <a:avLst/>
              <a:gdLst>
                <a:gd name="T0" fmla="*/ 696 w 1348"/>
                <a:gd name="T1" fmla="*/ 0 h 1415"/>
                <a:gd name="T2" fmla="*/ 1347 w 1348"/>
                <a:gd name="T3" fmla="*/ 1414 h 1415"/>
                <a:gd name="T4" fmla="*/ 1190 w 1348"/>
                <a:gd name="T5" fmla="*/ 1414 h 1415"/>
                <a:gd name="T6" fmla="*/ 988 w 1348"/>
                <a:gd name="T7" fmla="*/ 965 h 1415"/>
                <a:gd name="T8" fmla="*/ 359 w 1348"/>
                <a:gd name="T9" fmla="*/ 965 h 1415"/>
                <a:gd name="T10" fmla="*/ 157 w 1348"/>
                <a:gd name="T11" fmla="*/ 1414 h 1415"/>
                <a:gd name="T12" fmla="*/ 0 w 1348"/>
                <a:gd name="T13" fmla="*/ 1414 h 1415"/>
                <a:gd name="T14" fmla="*/ 651 w 1348"/>
                <a:gd name="T15" fmla="*/ 0 h 1415"/>
                <a:gd name="T16" fmla="*/ 696 w 1348"/>
                <a:gd name="T17" fmla="*/ 0 h 1415"/>
                <a:gd name="T18" fmla="*/ 673 w 1348"/>
                <a:gd name="T19" fmla="*/ 314 h 1415"/>
                <a:gd name="T20" fmla="*/ 427 w 1348"/>
                <a:gd name="T21" fmla="*/ 831 h 1415"/>
                <a:gd name="T22" fmla="*/ 920 w 1348"/>
                <a:gd name="T23" fmla="*/ 831 h 1415"/>
                <a:gd name="T24" fmla="*/ 673 w 1348"/>
                <a:gd name="T25" fmla="*/ 3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8" h="1415">
                  <a:moveTo>
                    <a:pt x="696" y="0"/>
                  </a:moveTo>
                  <a:lnTo>
                    <a:pt x="1347" y="1414"/>
                  </a:lnTo>
                  <a:lnTo>
                    <a:pt x="1190" y="1414"/>
                  </a:lnTo>
                  <a:lnTo>
                    <a:pt x="988" y="965"/>
                  </a:lnTo>
                  <a:lnTo>
                    <a:pt x="359" y="965"/>
                  </a:lnTo>
                  <a:lnTo>
                    <a:pt x="157" y="1414"/>
                  </a:lnTo>
                  <a:lnTo>
                    <a:pt x="0" y="1414"/>
                  </a:lnTo>
                  <a:lnTo>
                    <a:pt x="651" y="0"/>
                  </a:lnTo>
                  <a:lnTo>
                    <a:pt x="696" y="0"/>
                  </a:lnTo>
                  <a:close/>
                  <a:moveTo>
                    <a:pt x="673" y="314"/>
                  </a:moveTo>
                  <a:lnTo>
                    <a:pt x="427" y="831"/>
                  </a:lnTo>
                  <a:lnTo>
                    <a:pt x="920" y="831"/>
                  </a:lnTo>
                  <a:lnTo>
                    <a:pt x="673" y="314"/>
                  </a:lnTo>
                  <a:close/>
                </a:path>
              </a:pathLst>
            </a:custGeom>
            <a:solidFill>
              <a:srgbClr val="FFFFFF"/>
            </a:solidFill>
            <a:ln>
              <a:noFill/>
            </a:ln>
            <a:effectLst/>
          </p:spPr>
          <p:txBody>
            <a:bodyPr wrap="none" anchor="ctr"/>
            <a:lstStyle/>
            <a:p>
              <a:endParaRPr lang="en-US"/>
            </a:p>
          </p:txBody>
        </p:sp>
        <p:sp>
          <p:nvSpPr>
            <p:cNvPr id="26" name="Freeform 19"/>
            <p:cNvSpPr>
              <a:spLocks noChangeArrowheads="1"/>
            </p:cNvSpPr>
            <p:nvPr/>
          </p:nvSpPr>
          <p:spPr bwMode="auto">
            <a:xfrm>
              <a:off x="300038" y="6057900"/>
              <a:ext cx="428625" cy="509588"/>
            </a:xfrm>
            <a:custGeom>
              <a:avLst/>
              <a:gdLst>
                <a:gd name="T0" fmla="*/ 0 w 1192"/>
                <a:gd name="T1" fmla="*/ 1414 h 1415"/>
                <a:gd name="T2" fmla="*/ 0 w 1192"/>
                <a:gd name="T3" fmla="*/ 1414 h 1415"/>
                <a:gd name="T4" fmla="*/ 0 w 1192"/>
                <a:gd name="T5" fmla="*/ 0 h 1415"/>
                <a:gd name="T6" fmla="*/ 293 w 1192"/>
                <a:gd name="T7" fmla="*/ 0 h 1415"/>
                <a:gd name="T8" fmla="*/ 764 w 1192"/>
                <a:gd name="T9" fmla="*/ 67 h 1415"/>
                <a:gd name="T10" fmla="*/ 1078 w 1192"/>
                <a:gd name="T11" fmla="*/ 314 h 1415"/>
                <a:gd name="T12" fmla="*/ 1191 w 1192"/>
                <a:gd name="T13" fmla="*/ 741 h 1415"/>
                <a:gd name="T14" fmla="*/ 1101 w 1192"/>
                <a:gd name="T15" fmla="*/ 1100 h 1415"/>
                <a:gd name="T16" fmla="*/ 854 w 1192"/>
                <a:gd name="T17" fmla="*/ 1347 h 1415"/>
                <a:gd name="T18" fmla="*/ 450 w 1192"/>
                <a:gd name="T19" fmla="*/ 1414 h 1415"/>
                <a:gd name="T20" fmla="*/ 0 w 1192"/>
                <a:gd name="T21" fmla="*/ 1414 h 1415"/>
                <a:gd name="T22" fmla="*/ 136 w 1192"/>
                <a:gd name="T23" fmla="*/ 1280 h 1415"/>
                <a:gd name="T24" fmla="*/ 136 w 1192"/>
                <a:gd name="T25" fmla="*/ 1280 h 1415"/>
                <a:gd name="T26" fmla="*/ 293 w 1192"/>
                <a:gd name="T27" fmla="*/ 1280 h 1415"/>
                <a:gd name="T28" fmla="*/ 697 w 1192"/>
                <a:gd name="T29" fmla="*/ 1257 h 1415"/>
                <a:gd name="T30" fmla="*/ 966 w 1192"/>
                <a:gd name="T31" fmla="*/ 1078 h 1415"/>
                <a:gd name="T32" fmla="*/ 1056 w 1192"/>
                <a:gd name="T33" fmla="*/ 741 h 1415"/>
                <a:gd name="T34" fmla="*/ 944 w 1192"/>
                <a:gd name="T35" fmla="*/ 382 h 1415"/>
                <a:gd name="T36" fmla="*/ 674 w 1192"/>
                <a:gd name="T37" fmla="*/ 180 h 1415"/>
                <a:gd name="T38" fmla="*/ 225 w 1192"/>
                <a:gd name="T39" fmla="*/ 157 h 1415"/>
                <a:gd name="T40" fmla="*/ 136 w 1192"/>
                <a:gd name="T41" fmla="*/ 157 h 1415"/>
                <a:gd name="T42" fmla="*/ 136 w 1192"/>
                <a:gd name="T43" fmla="*/ 1280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415">
                  <a:moveTo>
                    <a:pt x="0" y="1414"/>
                  </a:moveTo>
                  <a:lnTo>
                    <a:pt x="0" y="1414"/>
                  </a:lnTo>
                  <a:cubicBezTo>
                    <a:pt x="0" y="0"/>
                    <a:pt x="0" y="0"/>
                    <a:pt x="0" y="0"/>
                  </a:cubicBezTo>
                  <a:cubicBezTo>
                    <a:pt x="293" y="0"/>
                    <a:pt x="293" y="0"/>
                    <a:pt x="293" y="0"/>
                  </a:cubicBezTo>
                  <a:cubicBezTo>
                    <a:pt x="495" y="0"/>
                    <a:pt x="652" y="22"/>
                    <a:pt x="764" y="67"/>
                  </a:cubicBezTo>
                  <a:cubicBezTo>
                    <a:pt x="899" y="112"/>
                    <a:pt x="988" y="202"/>
                    <a:pt x="1078" y="314"/>
                  </a:cubicBezTo>
                  <a:cubicBezTo>
                    <a:pt x="1146" y="426"/>
                    <a:pt x="1191" y="561"/>
                    <a:pt x="1191" y="741"/>
                  </a:cubicBezTo>
                  <a:cubicBezTo>
                    <a:pt x="1191" y="875"/>
                    <a:pt x="1168" y="1010"/>
                    <a:pt x="1101" y="1100"/>
                  </a:cubicBezTo>
                  <a:cubicBezTo>
                    <a:pt x="1034" y="1212"/>
                    <a:pt x="966" y="1302"/>
                    <a:pt x="854" y="1347"/>
                  </a:cubicBezTo>
                  <a:cubicBezTo>
                    <a:pt x="764" y="1392"/>
                    <a:pt x="629" y="1414"/>
                    <a:pt x="450" y="1414"/>
                  </a:cubicBezTo>
                  <a:lnTo>
                    <a:pt x="0" y="1414"/>
                  </a:lnTo>
                  <a:close/>
                  <a:moveTo>
                    <a:pt x="136" y="1280"/>
                  </a:moveTo>
                  <a:lnTo>
                    <a:pt x="136" y="1280"/>
                  </a:lnTo>
                  <a:cubicBezTo>
                    <a:pt x="293" y="1280"/>
                    <a:pt x="293" y="1280"/>
                    <a:pt x="293" y="1280"/>
                  </a:cubicBezTo>
                  <a:cubicBezTo>
                    <a:pt x="495" y="1280"/>
                    <a:pt x="629" y="1280"/>
                    <a:pt x="697" y="1257"/>
                  </a:cubicBezTo>
                  <a:cubicBezTo>
                    <a:pt x="809" y="1212"/>
                    <a:pt x="899" y="1168"/>
                    <a:pt x="966" y="1078"/>
                  </a:cubicBezTo>
                  <a:cubicBezTo>
                    <a:pt x="1011" y="988"/>
                    <a:pt x="1056" y="875"/>
                    <a:pt x="1056" y="741"/>
                  </a:cubicBezTo>
                  <a:cubicBezTo>
                    <a:pt x="1056" y="606"/>
                    <a:pt x="1011" y="494"/>
                    <a:pt x="944" y="382"/>
                  </a:cubicBezTo>
                  <a:cubicBezTo>
                    <a:pt x="876" y="292"/>
                    <a:pt x="787" y="224"/>
                    <a:pt x="674" y="180"/>
                  </a:cubicBezTo>
                  <a:cubicBezTo>
                    <a:pt x="585" y="157"/>
                    <a:pt x="427" y="157"/>
                    <a:pt x="225" y="157"/>
                  </a:cubicBezTo>
                  <a:cubicBezTo>
                    <a:pt x="136" y="157"/>
                    <a:pt x="136" y="157"/>
                    <a:pt x="136" y="157"/>
                  </a:cubicBezTo>
                  <a:lnTo>
                    <a:pt x="136" y="1280"/>
                  </a:lnTo>
                  <a:close/>
                </a:path>
              </a:pathLst>
            </a:custGeom>
            <a:solidFill>
              <a:srgbClr val="FFFFFF"/>
            </a:solidFill>
            <a:ln>
              <a:noFill/>
            </a:ln>
            <a:effectLst/>
          </p:spPr>
          <p:txBody>
            <a:bodyPr wrap="none" anchor="ctr"/>
            <a:lstStyle/>
            <a:p>
              <a:endParaRPr lang="en-US"/>
            </a:p>
          </p:txBody>
        </p:sp>
        <p:sp>
          <p:nvSpPr>
            <p:cNvPr id="27" name="Freeform 20"/>
            <p:cNvSpPr>
              <a:spLocks noChangeArrowheads="1"/>
            </p:cNvSpPr>
            <p:nvPr/>
          </p:nvSpPr>
          <p:spPr bwMode="auto">
            <a:xfrm>
              <a:off x="817563" y="6057900"/>
              <a:ext cx="57150" cy="509588"/>
            </a:xfrm>
            <a:custGeom>
              <a:avLst/>
              <a:gdLst>
                <a:gd name="T0" fmla="*/ 0 w 159"/>
                <a:gd name="T1" fmla="*/ 0 h 1415"/>
                <a:gd name="T2" fmla="*/ 158 w 159"/>
                <a:gd name="T3" fmla="*/ 0 h 1415"/>
                <a:gd name="T4" fmla="*/ 158 w 159"/>
                <a:gd name="T5" fmla="*/ 1414 h 1415"/>
                <a:gd name="T6" fmla="*/ 0 w 159"/>
                <a:gd name="T7" fmla="*/ 1414 h 1415"/>
                <a:gd name="T8" fmla="*/ 0 w 159"/>
                <a:gd name="T9" fmla="*/ 0 h 1415"/>
              </a:gdLst>
              <a:ahLst/>
              <a:cxnLst>
                <a:cxn ang="0">
                  <a:pos x="T0" y="T1"/>
                </a:cxn>
                <a:cxn ang="0">
                  <a:pos x="T2" y="T3"/>
                </a:cxn>
                <a:cxn ang="0">
                  <a:pos x="T4" y="T5"/>
                </a:cxn>
                <a:cxn ang="0">
                  <a:pos x="T6" y="T7"/>
                </a:cxn>
                <a:cxn ang="0">
                  <a:pos x="T8" y="T9"/>
                </a:cxn>
              </a:cxnLst>
              <a:rect l="0" t="0" r="r" b="b"/>
              <a:pathLst>
                <a:path w="159" h="1415">
                  <a:moveTo>
                    <a:pt x="0" y="0"/>
                  </a:moveTo>
                  <a:lnTo>
                    <a:pt x="158" y="0"/>
                  </a:lnTo>
                  <a:lnTo>
                    <a:pt x="158" y="1414"/>
                  </a:lnTo>
                  <a:lnTo>
                    <a:pt x="0" y="1414"/>
                  </a:lnTo>
                  <a:lnTo>
                    <a:pt x="0" y="0"/>
                  </a:lnTo>
                </a:path>
              </a:pathLst>
            </a:custGeom>
            <a:solidFill>
              <a:srgbClr val="FFFFFF"/>
            </a:solidFill>
            <a:ln>
              <a:noFill/>
            </a:ln>
            <a:effectLst/>
          </p:spPr>
          <p:txBody>
            <a:bodyPr wrap="none" anchor="ctr"/>
            <a:lstStyle/>
            <a:p>
              <a:endParaRPr lang="en-US"/>
            </a:p>
          </p:txBody>
        </p:sp>
        <p:sp>
          <p:nvSpPr>
            <p:cNvPr id="28" name="Freeform 21"/>
            <p:cNvSpPr>
              <a:spLocks noChangeArrowheads="1"/>
            </p:cNvSpPr>
            <p:nvPr/>
          </p:nvSpPr>
          <p:spPr bwMode="auto">
            <a:xfrm>
              <a:off x="963613" y="6049963"/>
              <a:ext cx="542925" cy="533400"/>
            </a:xfrm>
            <a:custGeom>
              <a:avLst/>
              <a:gdLst>
                <a:gd name="T0" fmla="*/ 741 w 1506"/>
                <a:gd name="T1" fmla="*/ 0 h 1483"/>
                <a:gd name="T2" fmla="*/ 741 w 1506"/>
                <a:gd name="T3" fmla="*/ 0 h 1483"/>
                <a:gd name="T4" fmla="*/ 1280 w 1506"/>
                <a:gd name="T5" fmla="*/ 203 h 1483"/>
                <a:gd name="T6" fmla="*/ 1505 w 1506"/>
                <a:gd name="T7" fmla="*/ 742 h 1483"/>
                <a:gd name="T8" fmla="*/ 1280 w 1506"/>
                <a:gd name="T9" fmla="*/ 1257 h 1483"/>
                <a:gd name="T10" fmla="*/ 763 w 1506"/>
                <a:gd name="T11" fmla="*/ 1482 h 1483"/>
                <a:gd name="T12" fmla="*/ 224 w 1506"/>
                <a:gd name="T13" fmla="*/ 1257 h 1483"/>
                <a:gd name="T14" fmla="*/ 0 w 1506"/>
                <a:gd name="T15" fmla="*/ 742 h 1483"/>
                <a:gd name="T16" fmla="*/ 112 w 1506"/>
                <a:gd name="T17" fmla="*/ 359 h 1483"/>
                <a:gd name="T18" fmla="*/ 382 w 1506"/>
                <a:gd name="T19" fmla="*/ 90 h 1483"/>
                <a:gd name="T20" fmla="*/ 741 w 1506"/>
                <a:gd name="T21" fmla="*/ 0 h 1483"/>
                <a:gd name="T22" fmla="*/ 741 w 1506"/>
                <a:gd name="T23" fmla="*/ 135 h 1483"/>
                <a:gd name="T24" fmla="*/ 741 w 1506"/>
                <a:gd name="T25" fmla="*/ 135 h 1483"/>
                <a:gd name="T26" fmla="*/ 449 w 1506"/>
                <a:gd name="T27" fmla="*/ 225 h 1483"/>
                <a:gd name="T28" fmla="*/ 224 w 1506"/>
                <a:gd name="T29" fmla="*/ 427 h 1483"/>
                <a:gd name="T30" fmla="*/ 157 w 1506"/>
                <a:gd name="T31" fmla="*/ 742 h 1483"/>
                <a:gd name="T32" fmla="*/ 337 w 1506"/>
                <a:gd name="T33" fmla="*/ 1168 h 1483"/>
                <a:gd name="T34" fmla="*/ 741 w 1506"/>
                <a:gd name="T35" fmla="*/ 1347 h 1483"/>
                <a:gd name="T36" fmla="*/ 1056 w 1506"/>
                <a:gd name="T37" fmla="*/ 1257 h 1483"/>
                <a:gd name="T38" fmla="*/ 1257 w 1506"/>
                <a:gd name="T39" fmla="*/ 1056 h 1483"/>
                <a:gd name="T40" fmla="*/ 1347 w 1506"/>
                <a:gd name="T41" fmla="*/ 742 h 1483"/>
                <a:gd name="T42" fmla="*/ 1257 w 1506"/>
                <a:gd name="T43" fmla="*/ 427 h 1483"/>
                <a:gd name="T44" fmla="*/ 1056 w 1506"/>
                <a:gd name="T45" fmla="*/ 225 h 1483"/>
                <a:gd name="T46" fmla="*/ 741 w 1506"/>
                <a:gd name="T47" fmla="*/ 135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6" h="1483">
                  <a:moveTo>
                    <a:pt x="741" y="0"/>
                  </a:moveTo>
                  <a:lnTo>
                    <a:pt x="741" y="0"/>
                  </a:lnTo>
                  <a:cubicBezTo>
                    <a:pt x="966" y="0"/>
                    <a:pt x="1145" y="68"/>
                    <a:pt x="1280" y="203"/>
                  </a:cubicBezTo>
                  <a:cubicBezTo>
                    <a:pt x="1415" y="359"/>
                    <a:pt x="1505" y="539"/>
                    <a:pt x="1505" y="742"/>
                  </a:cubicBezTo>
                  <a:cubicBezTo>
                    <a:pt x="1505" y="943"/>
                    <a:pt x="1415" y="1123"/>
                    <a:pt x="1280" y="1257"/>
                  </a:cubicBezTo>
                  <a:cubicBezTo>
                    <a:pt x="1145" y="1415"/>
                    <a:pt x="966" y="1482"/>
                    <a:pt x="763" y="1482"/>
                  </a:cubicBezTo>
                  <a:cubicBezTo>
                    <a:pt x="539" y="1482"/>
                    <a:pt x="359" y="1415"/>
                    <a:pt x="224" y="1257"/>
                  </a:cubicBezTo>
                  <a:cubicBezTo>
                    <a:pt x="90" y="1123"/>
                    <a:pt x="0" y="943"/>
                    <a:pt x="0" y="742"/>
                  </a:cubicBezTo>
                  <a:cubicBezTo>
                    <a:pt x="0" y="606"/>
                    <a:pt x="45" y="494"/>
                    <a:pt x="112" y="359"/>
                  </a:cubicBezTo>
                  <a:cubicBezTo>
                    <a:pt x="180" y="247"/>
                    <a:pt x="269" y="157"/>
                    <a:pt x="382" y="90"/>
                  </a:cubicBezTo>
                  <a:cubicBezTo>
                    <a:pt x="494" y="23"/>
                    <a:pt x="606" y="0"/>
                    <a:pt x="741" y="0"/>
                  </a:cubicBezTo>
                  <a:close/>
                  <a:moveTo>
                    <a:pt x="741" y="135"/>
                  </a:moveTo>
                  <a:lnTo>
                    <a:pt x="741" y="135"/>
                  </a:lnTo>
                  <a:cubicBezTo>
                    <a:pt x="651" y="135"/>
                    <a:pt x="539" y="157"/>
                    <a:pt x="449" y="225"/>
                  </a:cubicBezTo>
                  <a:cubicBezTo>
                    <a:pt x="359" y="269"/>
                    <a:pt x="292" y="337"/>
                    <a:pt x="224" y="427"/>
                  </a:cubicBezTo>
                  <a:cubicBezTo>
                    <a:pt x="180" y="539"/>
                    <a:pt x="157" y="629"/>
                    <a:pt x="157" y="742"/>
                  </a:cubicBezTo>
                  <a:cubicBezTo>
                    <a:pt x="157" y="921"/>
                    <a:pt x="224" y="1056"/>
                    <a:pt x="337" y="1168"/>
                  </a:cubicBezTo>
                  <a:cubicBezTo>
                    <a:pt x="449" y="1280"/>
                    <a:pt x="583" y="1347"/>
                    <a:pt x="741" y="1347"/>
                  </a:cubicBezTo>
                  <a:cubicBezTo>
                    <a:pt x="853" y="1347"/>
                    <a:pt x="966" y="1325"/>
                    <a:pt x="1056" y="1257"/>
                  </a:cubicBezTo>
                  <a:cubicBezTo>
                    <a:pt x="1145" y="1213"/>
                    <a:pt x="1212" y="1145"/>
                    <a:pt x="1257" y="1056"/>
                  </a:cubicBezTo>
                  <a:cubicBezTo>
                    <a:pt x="1325" y="943"/>
                    <a:pt x="1347" y="854"/>
                    <a:pt x="1347" y="742"/>
                  </a:cubicBezTo>
                  <a:cubicBezTo>
                    <a:pt x="1347" y="629"/>
                    <a:pt x="1325" y="517"/>
                    <a:pt x="1257" y="427"/>
                  </a:cubicBezTo>
                  <a:cubicBezTo>
                    <a:pt x="1212" y="337"/>
                    <a:pt x="1145" y="269"/>
                    <a:pt x="1056" y="225"/>
                  </a:cubicBezTo>
                  <a:cubicBezTo>
                    <a:pt x="966" y="157"/>
                    <a:pt x="853" y="135"/>
                    <a:pt x="741" y="135"/>
                  </a:cubicBezTo>
                  <a:close/>
                </a:path>
              </a:pathLst>
            </a:custGeom>
            <a:solidFill>
              <a:srgbClr val="FFFFFF"/>
            </a:solidFill>
            <a:ln>
              <a:noFill/>
            </a:ln>
            <a:effectLst/>
          </p:spPr>
          <p:txBody>
            <a:bodyPr wrap="none" anchor="ctr"/>
            <a:lstStyle/>
            <a:p>
              <a:endParaRPr lang="en-US"/>
            </a:p>
          </p:txBody>
        </p:sp>
        <p:sp>
          <p:nvSpPr>
            <p:cNvPr id="29" name="Freeform 22"/>
            <p:cNvSpPr>
              <a:spLocks noChangeArrowheads="1"/>
            </p:cNvSpPr>
            <p:nvPr/>
          </p:nvSpPr>
          <p:spPr bwMode="auto">
            <a:xfrm>
              <a:off x="1803400" y="6057900"/>
              <a:ext cx="339725" cy="525463"/>
            </a:xfrm>
            <a:custGeom>
              <a:avLst/>
              <a:gdLst>
                <a:gd name="T0" fmla="*/ 0 w 944"/>
                <a:gd name="T1" fmla="*/ 0 h 1460"/>
                <a:gd name="T2" fmla="*/ 0 w 944"/>
                <a:gd name="T3" fmla="*/ 0 h 1460"/>
                <a:gd name="T4" fmla="*/ 135 w 944"/>
                <a:gd name="T5" fmla="*/ 0 h 1460"/>
                <a:gd name="T6" fmla="*/ 135 w 944"/>
                <a:gd name="T7" fmla="*/ 853 h 1460"/>
                <a:gd name="T8" fmla="*/ 135 w 944"/>
                <a:gd name="T9" fmla="*/ 1055 h 1460"/>
                <a:gd name="T10" fmla="*/ 202 w 944"/>
                <a:gd name="T11" fmla="*/ 1190 h 1460"/>
                <a:gd name="T12" fmla="*/ 314 w 944"/>
                <a:gd name="T13" fmla="*/ 1280 h 1460"/>
                <a:gd name="T14" fmla="*/ 472 w 944"/>
                <a:gd name="T15" fmla="*/ 1324 h 1460"/>
                <a:gd name="T16" fmla="*/ 607 w 944"/>
                <a:gd name="T17" fmla="*/ 1280 h 1460"/>
                <a:gd name="T18" fmla="*/ 719 w 944"/>
                <a:gd name="T19" fmla="*/ 1212 h 1460"/>
                <a:gd name="T20" fmla="*/ 786 w 944"/>
                <a:gd name="T21" fmla="*/ 1078 h 1460"/>
                <a:gd name="T22" fmla="*/ 786 w 944"/>
                <a:gd name="T23" fmla="*/ 853 h 1460"/>
                <a:gd name="T24" fmla="*/ 786 w 944"/>
                <a:gd name="T25" fmla="*/ 0 h 1460"/>
                <a:gd name="T26" fmla="*/ 943 w 944"/>
                <a:gd name="T27" fmla="*/ 0 h 1460"/>
                <a:gd name="T28" fmla="*/ 943 w 944"/>
                <a:gd name="T29" fmla="*/ 853 h 1460"/>
                <a:gd name="T30" fmla="*/ 898 w 944"/>
                <a:gd name="T31" fmla="*/ 1168 h 1460"/>
                <a:gd name="T32" fmla="*/ 741 w 944"/>
                <a:gd name="T33" fmla="*/ 1369 h 1460"/>
                <a:gd name="T34" fmla="*/ 472 w 944"/>
                <a:gd name="T35" fmla="*/ 1459 h 1460"/>
                <a:gd name="T36" fmla="*/ 180 w 944"/>
                <a:gd name="T37" fmla="*/ 1369 h 1460"/>
                <a:gd name="T38" fmla="*/ 22 w 944"/>
                <a:gd name="T39" fmla="*/ 1168 h 1460"/>
                <a:gd name="T40" fmla="*/ 0 w 944"/>
                <a:gd name="T41" fmla="*/ 853 h 1460"/>
                <a:gd name="T42" fmla="*/ 0 w 944"/>
                <a:gd name="T43" fmla="*/ 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4" h="1460">
                  <a:moveTo>
                    <a:pt x="0" y="0"/>
                  </a:moveTo>
                  <a:lnTo>
                    <a:pt x="0" y="0"/>
                  </a:lnTo>
                  <a:cubicBezTo>
                    <a:pt x="135" y="0"/>
                    <a:pt x="135" y="0"/>
                    <a:pt x="135" y="0"/>
                  </a:cubicBezTo>
                  <a:cubicBezTo>
                    <a:pt x="135" y="853"/>
                    <a:pt x="135" y="853"/>
                    <a:pt x="135" y="853"/>
                  </a:cubicBezTo>
                  <a:cubicBezTo>
                    <a:pt x="135" y="965"/>
                    <a:pt x="135" y="1033"/>
                    <a:pt x="135" y="1055"/>
                  </a:cubicBezTo>
                  <a:cubicBezTo>
                    <a:pt x="158" y="1100"/>
                    <a:pt x="158" y="1145"/>
                    <a:pt x="202" y="1190"/>
                  </a:cubicBezTo>
                  <a:cubicBezTo>
                    <a:pt x="224" y="1234"/>
                    <a:pt x="247" y="1257"/>
                    <a:pt x="314" y="1280"/>
                  </a:cubicBezTo>
                  <a:cubicBezTo>
                    <a:pt x="359" y="1302"/>
                    <a:pt x="427" y="1324"/>
                    <a:pt x="472" y="1324"/>
                  </a:cubicBezTo>
                  <a:cubicBezTo>
                    <a:pt x="517" y="1324"/>
                    <a:pt x="561" y="1302"/>
                    <a:pt x="607" y="1280"/>
                  </a:cubicBezTo>
                  <a:cubicBezTo>
                    <a:pt x="651" y="1280"/>
                    <a:pt x="673" y="1234"/>
                    <a:pt x="719" y="1212"/>
                  </a:cubicBezTo>
                  <a:cubicBezTo>
                    <a:pt x="741" y="1168"/>
                    <a:pt x="763" y="1122"/>
                    <a:pt x="786" y="1078"/>
                  </a:cubicBezTo>
                  <a:cubicBezTo>
                    <a:pt x="786" y="1055"/>
                    <a:pt x="786" y="965"/>
                    <a:pt x="786" y="853"/>
                  </a:cubicBezTo>
                  <a:cubicBezTo>
                    <a:pt x="786" y="0"/>
                    <a:pt x="786" y="0"/>
                    <a:pt x="786" y="0"/>
                  </a:cubicBezTo>
                  <a:cubicBezTo>
                    <a:pt x="943" y="0"/>
                    <a:pt x="943" y="0"/>
                    <a:pt x="943" y="0"/>
                  </a:cubicBezTo>
                  <a:cubicBezTo>
                    <a:pt x="943" y="853"/>
                    <a:pt x="943" y="853"/>
                    <a:pt x="943" y="853"/>
                  </a:cubicBezTo>
                  <a:cubicBezTo>
                    <a:pt x="943" y="988"/>
                    <a:pt x="921" y="1100"/>
                    <a:pt x="898" y="1168"/>
                  </a:cubicBezTo>
                  <a:cubicBezTo>
                    <a:pt x="876" y="1257"/>
                    <a:pt x="831" y="1324"/>
                    <a:pt x="741" y="1369"/>
                  </a:cubicBezTo>
                  <a:cubicBezTo>
                    <a:pt x="673" y="1437"/>
                    <a:pt x="584" y="1459"/>
                    <a:pt x="472" y="1459"/>
                  </a:cubicBezTo>
                  <a:cubicBezTo>
                    <a:pt x="359" y="1459"/>
                    <a:pt x="270" y="1437"/>
                    <a:pt x="180" y="1369"/>
                  </a:cubicBezTo>
                  <a:cubicBezTo>
                    <a:pt x="112" y="1324"/>
                    <a:pt x="45" y="1257"/>
                    <a:pt x="22" y="1168"/>
                  </a:cubicBezTo>
                  <a:cubicBezTo>
                    <a:pt x="0" y="1100"/>
                    <a:pt x="0" y="1010"/>
                    <a:pt x="0" y="853"/>
                  </a:cubicBezTo>
                  <a:lnTo>
                    <a:pt x="0" y="0"/>
                  </a:lnTo>
                </a:path>
              </a:pathLst>
            </a:custGeom>
            <a:solidFill>
              <a:srgbClr val="FFFFFF"/>
            </a:solidFill>
            <a:ln>
              <a:noFill/>
            </a:ln>
            <a:effectLst/>
          </p:spPr>
          <p:txBody>
            <a:bodyPr wrap="none" anchor="ctr"/>
            <a:lstStyle/>
            <a:p>
              <a:endParaRPr lang="en-US"/>
            </a:p>
          </p:txBody>
        </p:sp>
        <p:sp>
          <p:nvSpPr>
            <p:cNvPr id="30" name="Freeform 23"/>
            <p:cNvSpPr>
              <a:spLocks noChangeArrowheads="1"/>
            </p:cNvSpPr>
            <p:nvPr/>
          </p:nvSpPr>
          <p:spPr bwMode="auto">
            <a:xfrm>
              <a:off x="2265363" y="6057900"/>
              <a:ext cx="396875" cy="509588"/>
            </a:xfrm>
            <a:custGeom>
              <a:avLst/>
              <a:gdLst>
                <a:gd name="T0" fmla="*/ 0 w 1101"/>
                <a:gd name="T1" fmla="*/ 1414 h 1415"/>
                <a:gd name="T2" fmla="*/ 0 w 1101"/>
                <a:gd name="T3" fmla="*/ 0 h 1415"/>
                <a:gd name="T4" fmla="*/ 22 w 1101"/>
                <a:gd name="T5" fmla="*/ 0 h 1415"/>
                <a:gd name="T6" fmla="*/ 966 w 1101"/>
                <a:gd name="T7" fmla="*/ 1078 h 1415"/>
                <a:gd name="T8" fmla="*/ 966 w 1101"/>
                <a:gd name="T9" fmla="*/ 0 h 1415"/>
                <a:gd name="T10" fmla="*/ 1100 w 1101"/>
                <a:gd name="T11" fmla="*/ 0 h 1415"/>
                <a:gd name="T12" fmla="*/ 1100 w 1101"/>
                <a:gd name="T13" fmla="*/ 1414 h 1415"/>
                <a:gd name="T14" fmla="*/ 1078 w 1101"/>
                <a:gd name="T15" fmla="*/ 1414 h 1415"/>
                <a:gd name="T16" fmla="*/ 135 w 1101"/>
                <a:gd name="T17" fmla="*/ 359 h 1415"/>
                <a:gd name="T18" fmla="*/ 135 w 1101"/>
                <a:gd name="T19" fmla="*/ 1414 h 1415"/>
                <a:gd name="T20" fmla="*/ 0 w 1101"/>
                <a:gd name="T21" fmla="*/ 14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415">
                  <a:moveTo>
                    <a:pt x="0" y="1414"/>
                  </a:moveTo>
                  <a:lnTo>
                    <a:pt x="0" y="0"/>
                  </a:lnTo>
                  <a:lnTo>
                    <a:pt x="22" y="0"/>
                  </a:lnTo>
                  <a:lnTo>
                    <a:pt x="966" y="1078"/>
                  </a:lnTo>
                  <a:lnTo>
                    <a:pt x="966" y="0"/>
                  </a:lnTo>
                  <a:lnTo>
                    <a:pt x="1100" y="0"/>
                  </a:lnTo>
                  <a:lnTo>
                    <a:pt x="1100" y="1414"/>
                  </a:lnTo>
                  <a:lnTo>
                    <a:pt x="1078" y="1414"/>
                  </a:lnTo>
                  <a:lnTo>
                    <a:pt x="135" y="359"/>
                  </a:lnTo>
                  <a:lnTo>
                    <a:pt x="135" y="1414"/>
                  </a:lnTo>
                  <a:lnTo>
                    <a:pt x="0" y="1414"/>
                  </a:lnTo>
                </a:path>
              </a:pathLst>
            </a:custGeom>
            <a:solidFill>
              <a:srgbClr val="FFFFFF"/>
            </a:solidFill>
            <a:ln>
              <a:noFill/>
            </a:ln>
            <a:effectLst/>
          </p:spPr>
          <p:txBody>
            <a:bodyPr wrap="none" anchor="ctr"/>
            <a:lstStyle/>
            <a:p>
              <a:endParaRPr lang="en-US"/>
            </a:p>
          </p:txBody>
        </p:sp>
        <p:sp>
          <p:nvSpPr>
            <p:cNvPr id="31" name="Freeform 24"/>
            <p:cNvSpPr>
              <a:spLocks noChangeArrowheads="1"/>
            </p:cNvSpPr>
            <p:nvPr/>
          </p:nvSpPr>
          <p:spPr bwMode="auto">
            <a:xfrm>
              <a:off x="2935288" y="6057900"/>
              <a:ext cx="274637" cy="509588"/>
            </a:xfrm>
            <a:custGeom>
              <a:avLst/>
              <a:gdLst>
                <a:gd name="T0" fmla="*/ 0 w 764"/>
                <a:gd name="T1" fmla="*/ 157 h 1415"/>
                <a:gd name="T2" fmla="*/ 0 w 764"/>
                <a:gd name="T3" fmla="*/ 0 h 1415"/>
                <a:gd name="T4" fmla="*/ 763 w 764"/>
                <a:gd name="T5" fmla="*/ 0 h 1415"/>
                <a:gd name="T6" fmla="*/ 763 w 764"/>
                <a:gd name="T7" fmla="*/ 157 h 1415"/>
                <a:gd name="T8" fmla="*/ 449 w 764"/>
                <a:gd name="T9" fmla="*/ 157 h 1415"/>
                <a:gd name="T10" fmla="*/ 449 w 764"/>
                <a:gd name="T11" fmla="*/ 1414 h 1415"/>
                <a:gd name="T12" fmla="*/ 314 w 764"/>
                <a:gd name="T13" fmla="*/ 1414 h 1415"/>
                <a:gd name="T14" fmla="*/ 314 w 764"/>
                <a:gd name="T15" fmla="*/ 157 h 1415"/>
                <a:gd name="T16" fmla="*/ 0 w 764"/>
                <a:gd name="T17" fmla="*/ 15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4" h="1415">
                  <a:moveTo>
                    <a:pt x="0" y="157"/>
                  </a:moveTo>
                  <a:lnTo>
                    <a:pt x="0" y="0"/>
                  </a:lnTo>
                  <a:lnTo>
                    <a:pt x="763" y="0"/>
                  </a:lnTo>
                  <a:lnTo>
                    <a:pt x="763" y="157"/>
                  </a:lnTo>
                  <a:lnTo>
                    <a:pt x="449" y="157"/>
                  </a:lnTo>
                  <a:lnTo>
                    <a:pt x="449" y="1414"/>
                  </a:lnTo>
                  <a:lnTo>
                    <a:pt x="314" y="1414"/>
                  </a:lnTo>
                  <a:lnTo>
                    <a:pt x="314" y="157"/>
                  </a:lnTo>
                  <a:lnTo>
                    <a:pt x="0" y="157"/>
                  </a:lnTo>
                </a:path>
              </a:pathLst>
            </a:custGeom>
            <a:solidFill>
              <a:srgbClr val="FFFFFF"/>
            </a:solidFill>
            <a:ln>
              <a:noFill/>
            </a:ln>
            <a:effectLst/>
          </p:spPr>
          <p:txBody>
            <a:bodyPr wrap="none" anchor="ctr"/>
            <a:lstStyle/>
            <a:p>
              <a:endParaRPr lang="en-US"/>
            </a:p>
          </p:txBody>
        </p:sp>
        <p:sp>
          <p:nvSpPr>
            <p:cNvPr id="32" name="Freeform 25"/>
            <p:cNvSpPr>
              <a:spLocks noChangeArrowheads="1"/>
            </p:cNvSpPr>
            <p:nvPr/>
          </p:nvSpPr>
          <p:spPr bwMode="auto">
            <a:xfrm>
              <a:off x="3282950" y="6057900"/>
              <a:ext cx="292100" cy="509588"/>
            </a:xfrm>
            <a:custGeom>
              <a:avLst/>
              <a:gdLst>
                <a:gd name="T0" fmla="*/ 0 w 810"/>
                <a:gd name="T1" fmla="*/ 0 h 1415"/>
                <a:gd name="T2" fmla="*/ 809 w 810"/>
                <a:gd name="T3" fmla="*/ 0 h 1415"/>
                <a:gd name="T4" fmla="*/ 809 w 810"/>
                <a:gd name="T5" fmla="*/ 157 h 1415"/>
                <a:gd name="T6" fmla="*/ 157 w 810"/>
                <a:gd name="T7" fmla="*/ 157 h 1415"/>
                <a:gd name="T8" fmla="*/ 157 w 810"/>
                <a:gd name="T9" fmla="*/ 583 h 1415"/>
                <a:gd name="T10" fmla="*/ 809 w 810"/>
                <a:gd name="T11" fmla="*/ 583 h 1415"/>
                <a:gd name="T12" fmla="*/ 809 w 810"/>
                <a:gd name="T13" fmla="*/ 741 h 1415"/>
                <a:gd name="T14" fmla="*/ 157 w 810"/>
                <a:gd name="T15" fmla="*/ 741 h 1415"/>
                <a:gd name="T16" fmla="*/ 157 w 810"/>
                <a:gd name="T17" fmla="*/ 1280 h 1415"/>
                <a:gd name="T18" fmla="*/ 809 w 810"/>
                <a:gd name="T19" fmla="*/ 1280 h 1415"/>
                <a:gd name="T20" fmla="*/ 809 w 810"/>
                <a:gd name="T21" fmla="*/ 1414 h 1415"/>
                <a:gd name="T22" fmla="*/ 0 w 810"/>
                <a:gd name="T23" fmla="*/ 1414 h 1415"/>
                <a:gd name="T24" fmla="*/ 0 w 810"/>
                <a:gd name="T25" fmla="*/ 0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 h="1415">
                  <a:moveTo>
                    <a:pt x="0" y="0"/>
                  </a:moveTo>
                  <a:lnTo>
                    <a:pt x="809" y="0"/>
                  </a:lnTo>
                  <a:lnTo>
                    <a:pt x="809" y="157"/>
                  </a:lnTo>
                  <a:lnTo>
                    <a:pt x="157" y="157"/>
                  </a:lnTo>
                  <a:lnTo>
                    <a:pt x="157" y="583"/>
                  </a:lnTo>
                  <a:lnTo>
                    <a:pt x="809" y="583"/>
                  </a:lnTo>
                  <a:lnTo>
                    <a:pt x="809" y="741"/>
                  </a:lnTo>
                  <a:lnTo>
                    <a:pt x="157" y="741"/>
                  </a:lnTo>
                  <a:lnTo>
                    <a:pt x="157" y="1280"/>
                  </a:lnTo>
                  <a:lnTo>
                    <a:pt x="809" y="1280"/>
                  </a:lnTo>
                  <a:lnTo>
                    <a:pt x="809" y="1414"/>
                  </a:lnTo>
                  <a:lnTo>
                    <a:pt x="0" y="1414"/>
                  </a:lnTo>
                  <a:lnTo>
                    <a:pt x="0" y="0"/>
                  </a:lnTo>
                </a:path>
              </a:pathLst>
            </a:custGeom>
            <a:solidFill>
              <a:srgbClr val="FFFFFF"/>
            </a:solidFill>
            <a:ln>
              <a:noFill/>
            </a:ln>
            <a:effectLst/>
          </p:spPr>
          <p:txBody>
            <a:bodyPr wrap="none" anchor="ctr"/>
            <a:lstStyle/>
            <a:p>
              <a:endParaRPr lang="en-US"/>
            </a:p>
          </p:txBody>
        </p:sp>
        <p:sp>
          <p:nvSpPr>
            <p:cNvPr id="33" name="Freeform 26"/>
            <p:cNvSpPr>
              <a:spLocks noChangeArrowheads="1"/>
            </p:cNvSpPr>
            <p:nvPr/>
          </p:nvSpPr>
          <p:spPr bwMode="auto">
            <a:xfrm>
              <a:off x="3662363" y="6057900"/>
              <a:ext cx="250825" cy="509588"/>
            </a:xfrm>
            <a:custGeom>
              <a:avLst/>
              <a:gdLst>
                <a:gd name="T0" fmla="*/ 0 w 697"/>
                <a:gd name="T1" fmla="*/ 0 h 1415"/>
                <a:gd name="T2" fmla="*/ 135 w 697"/>
                <a:gd name="T3" fmla="*/ 0 h 1415"/>
                <a:gd name="T4" fmla="*/ 135 w 697"/>
                <a:gd name="T5" fmla="*/ 1280 h 1415"/>
                <a:gd name="T6" fmla="*/ 696 w 697"/>
                <a:gd name="T7" fmla="*/ 1280 h 1415"/>
                <a:gd name="T8" fmla="*/ 696 w 697"/>
                <a:gd name="T9" fmla="*/ 1414 h 1415"/>
                <a:gd name="T10" fmla="*/ 0 w 697"/>
                <a:gd name="T11" fmla="*/ 1414 h 1415"/>
                <a:gd name="T12" fmla="*/ 0 w 697"/>
                <a:gd name="T13" fmla="*/ 0 h 1415"/>
              </a:gdLst>
              <a:ahLst/>
              <a:cxnLst>
                <a:cxn ang="0">
                  <a:pos x="T0" y="T1"/>
                </a:cxn>
                <a:cxn ang="0">
                  <a:pos x="T2" y="T3"/>
                </a:cxn>
                <a:cxn ang="0">
                  <a:pos x="T4" y="T5"/>
                </a:cxn>
                <a:cxn ang="0">
                  <a:pos x="T6" y="T7"/>
                </a:cxn>
                <a:cxn ang="0">
                  <a:pos x="T8" y="T9"/>
                </a:cxn>
                <a:cxn ang="0">
                  <a:pos x="T10" y="T11"/>
                </a:cxn>
                <a:cxn ang="0">
                  <a:pos x="T12" y="T13"/>
                </a:cxn>
              </a:cxnLst>
              <a:rect l="0" t="0" r="r" b="b"/>
              <a:pathLst>
                <a:path w="697" h="1415">
                  <a:moveTo>
                    <a:pt x="0" y="0"/>
                  </a:moveTo>
                  <a:lnTo>
                    <a:pt x="135" y="0"/>
                  </a:lnTo>
                  <a:lnTo>
                    <a:pt x="135" y="1280"/>
                  </a:lnTo>
                  <a:lnTo>
                    <a:pt x="696" y="1280"/>
                  </a:lnTo>
                  <a:lnTo>
                    <a:pt x="696" y="1414"/>
                  </a:lnTo>
                  <a:lnTo>
                    <a:pt x="0" y="1414"/>
                  </a:lnTo>
                  <a:lnTo>
                    <a:pt x="0" y="0"/>
                  </a:lnTo>
                </a:path>
              </a:pathLst>
            </a:custGeom>
            <a:solidFill>
              <a:srgbClr val="FFFFFF"/>
            </a:solidFill>
            <a:ln>
              <a:noFill/>
            </a:ln>
            <a:effectLst/>
          </p:spPr>
          <p:txBody>
            <a:bodyPr wrap="none" anchor="ctr"/>
            <a:lstStyle/>
            <a:p>
              <a:endParaRPr lang="en-US"/>
            </a:p>
          </p:txBody>
        </p:sp>
        <p:sp>
          <p:nvSpPr>
            <p:cNvPr id="34" name="Freeform 27"/>
            <p:cNvSpPr>
              <a:spLocks noChangeArrowheads="1"/>
            </p:cNvSpPr>
            <p:nvPr/>
          </p:nvSpPr>
          <p:spPr bwMode="auto">
            <a:xfrm>
              <a:off x="3994150" y="6057900"/>
              <a:ext cx="292100" cy="509588"/>
            </a:xfrm>
            <a:custGeom>
              <a:avLst/>
              <a:gdLst>
                <a:gd name="T0" fmla="*/ 0 w 810"/>
                <a:gd name="T1" fmla="*/ 0 h 1415"/>
                <a:gd name="T2" fmla="*/ 809 w 810"/>
                <a:gd name="T3" fmla="*/ 0 h 1415"/>
                <a:gd name="T4" fmla="*/ 809 w 810"/>
                <a:gd name="T5" fmla="*/ 157 h 1415"/>
                <a:gd name="T6" fmla="*/ 135 w 810"/>
                <a:gd name="T7" fmla="*/ 157 h 1415"/>
                <a:gd name="T8" fmla="*/ 135 w 810"/>
                <a:gd name="T9" fmla="*/ 583 h 1415"/>
                <a:gd name="T10" fmla="*/ 809 w 810"/>
                <a:gd name="T11" fmla="*/ 583 h 1415"/>
                <a:gd name="T12" fmla="*/ 809 w 810"/>
                <a:gd name="T13" fmla="*/ 741 h 1415"/>
                <a:gd name="T14" fmla="*/ 135 w 810"/>
                <a:gd name="T15" fmla="*/ 741 h 1415"/>
                <a:gd name="T16" fmla="*/ 135 w 810"/>
                <a:gd name="T17" fmla="*/ 1280 h 1415"/>
                <a:gd name="T18" fmla="*/ 809 w 810"/>
                <a:gd name="T19" fmla="*/ 1280 h 1415"/>
                <a:gd name="T20" fmla="*/ 809 w 810"/>
                <a:gd name="T21" fmla="*/ 1414 h 1415"/>
                <a:gd name="T22" fmla="*/ 0 w 810"/>
                <a:gd name="T23" fmla="*/ 1414 h 1415"/>
                <a:gd name="T24" fmla="*/ 0 w 810"/>
                <a:gd name="T25" fmla="*/ 0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 h="1415">
                  <a:moveTo>
                    <a:pt x="0" y="0"/>
                  </a:moveTo>
                  <a:lnTo>
                    <a:pt x="809" y="0"/>
                  </a:lnTo>
                  <a:lnTo>
                    <a:pt x="809" y="157"/>
                  </a:lnTo>
                  <a:lnTo>
                    <a:pt x="135" y="157"/>
                  </a:lnTo>
                  <a:lnTo>
                    <a:pt x="135" y="583"/>
                  </a:lnTo>
                  <a:lnTo>
                    <a:pt x="809" y="583"/>
                  </a:lnTo>
                  <a:lnTo>
                    <a:pt x="809" y="741"/>
                  </a:lnTo>
                  <a:lnTo>
                    <a:pt x="135" y="741"/>
                  </a:lnTo>
                  <a:lnTo>
                    <a:pt x="135" y="1280"/>
                  </a:lnTo>
                  <a:lnTo>
                    <a:pt x="809" y="1280"/>
                  </a:lnTo>
                  <a:lnTo>
                    <a:pt x="809" y="1414"/>
                  </a:lnTo>
                  <a:lnTo>
                    <a:pt x="0" y="1414"/>
                  </a:lnTo>
                  <a:lnTo>
                    <a:pt x="0" y="0"/>
                  </a:lnTo>
                </a:path>
              </a:pathLst>
            </a:custGeom>
            <a:solidFill>
              <a:srgbClr val="FFFFFF"/>
            </a:solidFill>
            <a:ln>
              <a:noFill/>
            </a:ln>
            <a:effectLst/>
          </p:spPr>
          <p:txBody>
            <a:bodyPr wrap="none" anchor="ctr"/>
            <a:lstStyle/>
            <a:p>
              <a:endParaRPr lang="en-US"/>
            </a:p>
          </p:txBody>
        </p:sp>
        <p:sp>
          <p:nvSpPr>
            <p:cNvPr id="35" name="Freeform 28"/>
            <p:cNvSpPr>
              <a:spLocks noChangeArrowheads="1"/>
            </p:cNvSpPr>
            <p:nvPr/>
          </p:nvSpPr>
          <p:spPr bwMode="auto">
            <a:xfrm>
              <a:off x="4333875" y="6057900"/>
              <a:ext cx="452438" cy="509588"/>
            </a:xfrm>
            <a:custGeom>
              <a:avLst/>
              <a:gdLst>
                <a:gd name="T0" fmla="*/ 605 w 1257"/>
                <a:gd name="T1" fmla="*/ 1414 h 1415"/>
                <a:gd name="T2" fmla="*/ 628 w 1257"/>
                <a:gd name="T3" fmla="*/ 1414 h 1415"/>
                <a:gd name="T4" fmla="*/ 1256 w 1257"/>
                <a:gd name="T5" fmla="*/ 0 h 1415"/>
                <a:gd name="T6" fmla="*/ 1099 w 1257"/>
                <a:gd name="T7" fmla="*/ 0 h 1415"/>
                <a:gd name="T8" fmla="*/ 628 w 1257"/>
                <a:gd name="T9" fmla="*/ 1100 h 1415"/>
                <a:gd name="T10" fmla="*/ 156 w 1257"/>
                <a:gd name="T11" fmla="*/ 0 h 1415"/>
                <a:gd name="T12" fmla="*/ 0 w 1257"/>
                <a:gd name="T13" fmla="*/ 0 h 1415"/>
                <a:gd name="T14" fmla="*/ 605 w 1257"/>
                <a:gd name="T15" fmla="*/ 1414 h 1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7" h="1415">
                  <a:moveTo>
                    <a:pt x="605" y="1414"/>
                  </a:moveTo>
                  <a:lnTo>
                    <a:pt x="628" y="1414"/>
                  </a:lnTo>
                  <a:lnTo>
                    <a:pt x="1256" y="0"/>
                  </a:lnTo>
                  <a:lnTo>
                    <a:pt x="1099" y="0"/>
                  </a:lnTo>
                  <a:lnTo>
                    <a:pt x="628" y="1100"/>
                  </a:lnTo>
                  <a:lnTo>
                    <a:pt x="156" y="0"/>
                  </a:lnTo>
                  <a:lnTo>
                    <a:pt x="0" y="0"/>
                  </a:lnTo>
                  <a:lnTo>
                    <a:pt x="605" y="1414"/>
                  </a:lnTo>
                </a:path>
              </a:pathLst>
            </a:custGeom>
            <a:solidFill>
              <a:srgbClr val="FFFFFF"/>
            </a:solidFill>
            <a:ln>
              <a:noFill/>
            </a:ln>
            <a:effectLst/>
          </p:spPr>
          <p:txBody>
            <a:bodyPr wrap="none" anchor="ctr"/>
            <a:lstStyle/>
            <a:p>
              <a:endParaRPr lang="en-US"/>
            </a:p>
          </p:txBody>
        </p:sp>
        <p:sp>
          <p:nvSpPr>
            <p:cNvPr id="36" name="Freeform 29"/>
            <p:cNvSpPr>
              <a:spLocks noChangeArrowheads="1"/>
            </p:cNvSpPr>
            <p:nvPr/>
          </p:nvSpPr>
          <p:spPr bwMode="auto">
            <a:xfrm>
              <a:off x="4859338" y="6057900"/>
              <a:ext cx="57150" cy="509588"/>
            </a:xfrm>
            <a:custGeom>
              <a:avLst/>
              <a:gdLst>
                <a:gd name="T0" fmla="*/ 0 w 159"/>
                <a:gd name="T1" fmla="*/ 0 h 1415"/>
                <a:gd name="T2" fmla="*/ 158 w 159"/>
                <a:gd name="T3" fmla="*/ 0 h 1415"/>
                <a:gd name="T4" fmla="*/ 158 w 159"/>
                <a:gd name="T5" fmla="*/ 1414 h 1415"/>
                <a:gd name="T6" fmla="*/ 0 w 159"/>
                <a:gd name="T7" fmla="*/ 1414 h 1415"/>
                <a:gd name="T8" fmla="*/ 0 w 159"/>
                <a:gd name="T9" fmla="*/ 0 h 1415"/>
              </a:gdLst>
              <a:ahLst/>
              <a:cxnLst>
                <a:cxn ang="0">
                  <a:pos x="T0" y="T1"/>
                </a:cxn>
                <a:cxn ang="0">
                  <a:pos x="T2" y="T3"/>
                </a:cxn>
                <a:cxn ang="0">
                  <a:pos x="T4" y="T5"/>
                </a:cxn>
                <a:cxn ang="0">
                  <a:pos x="T6" y="T7"/>
                </a:cxn>
                <a:cxn ang="0">
                  <a:pos x="T8" y="T9"/>
                </a:cxn>
              </a:cxnLst>
              <a:rect l="0" t="0" r="r" b="b"/>
              <a:pathLst>
                <a:path w="159" h="1415">
                  <a:moveTo>
                    <a:pt x="0" y="0"/>
                  </a:moveTo>
                  <a:lnTo>
                    <a:pt x="158" y="0"/>
                  </a:lnTo>
                  <a:lnTo>
                    <a:pt x="158" y="1414"/>
                  </a:lnTo>
                  <a:lnTo>
                    <a:pt x="0" y="1414"/>
                  </a:lnTo>
                  <a:lnTo>
                    <a:pt x="0" y="0"/>
                  </a:lnTo>
                </a:path>
              </a:pathLst>
            </a:custGeom>
            <a:solidFill>
              <a:srgbClr val="FFFFFF"/>
            </a:solidFill>
            <a:ln>
              <a:noFill/>
            </a:ln>
            <a:effectLst/>
          </p:spPr>
          <p:txBody>
            <a:bodyPr wrap="none" anchor="ctr"/>
            <a:lstStyle/>
            <a:p>
              <a:endParaRPr lang="en-US"/>
            </a:p>
          </p:txBody>
        </p:sp>
        <p:sp>
          <p:nvSpPr>
            <p:cNvPr id="37" name="Freeform 30"/>
            <p:cNvSpPr>
              <a:spLocks noChangeArrowheads="1"/>
            </p:cNvSpPr>
            <p:nvPr/>
          </p:nvSpPr>
          <p:spPr bwMode="auto">
            <a:xfrm>
              <a:off x="4987925" y="6057900"/>
              <a:ext cx="290513" cy="509588"/>
            </a:xfrm>
            <a:custGeom>
              <a:avLst/>
              <a:gdLst>
                <a:gd name="T0" fmla="*/ 67 w 809"/>
                <a:gd name="T1" fmla="*/ 157 h 1415"/>
                <a:gd name="T2" fmla="*/ 67 w 809"/>
                <a:gd name="T3" fmla="*/ 0 h 1415"/>
                <a:gd name="T4" fmla="*/ 808 w 809"/>
                <a:gd name="T5" fmla="*/ 0 h 1415"/>
                <a:gd name="T6" fmla="*/ 225 w 809"/>
                <a:gd name="T7" fmla="*/ 1280 h 1415"/>
                <a:gd name="T8" fmla="*/ 763 w 809"/>
                <a:gd name="T9" fmla="*/ 1280 h 1415"/>
                <a:gd name="T10" fmla="*/ 763 w 809"/>
                <a:gd name="T11" fmla="*/ 1414 h 1415"/>
                <a:gd name="T12" fmla="*/ 0 w 809"/>
                <a:gd name="T13" fmla="*/ 1414 h 1415"/>
                <a:gd name="T14" fmla="*/ 584 w 809"/>
                <a:gd name="T15" fmla="*/ 157 h 1415"/>
                <a:gd name="T16" fmla="*/ 67 w 809"/>
                <a:gd name="T17" fmla="*/ 15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9" h="1415">
                  <a:moveTo>
                    <a:pt x="67" y="157"/>
                  </a:moveTo>
                  <a:lnTo>
                    <a:pt x="67" y="0"/>
                  </a:lnTo>
                  <a:lnTo>
                    <a:pt x="808" y="0"/>
                  </a:lnTo>
                  <a:lnTo>
                    <a:pt x="225" y="1280"/>
                  </a:lnTo>
                  <a:lnTo>
                    <a:pt x="763" y="1280"/>
                  </a:lnTo>
                  <a:lnTo>
                    <a:pt x="763" y="1414"/>
                  </a:lnTo>
                  <a:lnTo>
                    <a:pt x="0" y="1414"/>
                  </a:lnTo>
                  <a:lnTo>
                    <a:pt x="584" y="157"/>
                  </a:lnTo>
                  <a:lnTo>
                    <a:pt x="67" y="157"/>
                  </a:lnTo>
                </a:path>
              </a:pathLst>
            </a:custGeom>
            <a:solidFill>
              <a:srgbClr val="FFFFFF"/>
            </a:solidFill>
            <a:ln>
              <a:noFill/>
            </a:ln>
            <a:effectLst/>
          </p:spPr>
          <p:txBody>
            <a:bodyPr wrap="none" anchor="ctr"/>
            <a:lstStyle/>
            <a:p>
              <a:endParaRPr lang="en-US"/>
            </a:p>
          </p:txBody>
        </p:sp>
        <p:sp>
          <p:nvSpPr>
            <p:cNvPr id="38" name="Freeform 31"/>
            <p:cNvSpPr>
              <a:spLocks noChangeArrowheads="1"/>
            </p:cNvSpPr>
            <p:nvPr/>
          </p:nvSpPr>
          <p:spPr bwMode="auto">
            <a:xfrm>
              <a:off x="5360988" y="6057900"/>
              <a:ext cx="49212" cy="509588"/>
            </a:xfrm>
            <a:custGeom>
              <a:avLst/>
              <a:gdLst>
                <a:gd name="T0" fmla="*/ 0 w 135"/>
                <a:gd name="T1" fmla="*/ 0 h 1415"/>
                <a:gd name="T2" fmla="*/ 134 w 135"/>
                <a:gd name="T3" fmla="*/ 0 h 1415"/>
                <a:gd name="T4" fmla="*/ 134 w 135"/>
                <a:gd name="T5" fmla="*/ 1414 h 1415"/>
                <a:gd name="T6" fmla="*/ 0 w 135"/>
                <a:gd name="T7" fmla="*/ 1414 h 1415"/>
                <a:gd name="T8" fmla="*/ 0 w 135"/>
                <a:gd name="T9" fmla="*/ 0 h 1415"/>
              </a:gdLst>
              <a:ahLst/>
              <a:cxnLst>
                <a:cxn ang="0">
                  <a:pos x="T0" y="T1"/>
                </a:cxn>
                <a:cxn ang="0">
                  <a:pos x="T2" y="T3"/>
                </a:cxn>
                <a:cxn ang="0">
                  <a:pos x="T4" y="T5"/>
                </a:cxn>
                <a:cxn ang="0">
                  <a:pos x="T6" y="T7"/>
                </a:cxn>
                <a:cxn ang="0">
                  <a:pos x="T8" y="T9"/>
                </a:cxn>
              </a:cxnLst>
              <a:rect l="0" t="0" r="r" b="b"/>
              <a:pathLst>
                <a:path w="135" h="1415">
                  <a:moveTo>
                    <a:pt x="0" y="0"/>
                  </a:moveTo>
                  <a:lnTo>
                    <a:pt x="134" y="0"/>
                  </a:lnTo>
                  <a:lnTo>
                    <a:pt x="134" y="1414"/>
                  </a:lnTo>
                  <a:lnTo>
                    <a:pt x="0" y="1414"/>
                  </a:lnTo>
                  <a:lnTo>
                    <a:pt x="0" y="0"/>
                  </a:lnTo>
                </a:path>
              </a:pathLst>
            </a:custGeom>
            <a:solidFill>
              <a:srgbClr val="FFFFFF"/>
            </a:solidFill>
            <a:ln>
              <a:noFill/>
            </a:ln>
            <a:effectLst/>
          </p:spPr>
          <p:txBody>
            <a:bodyPr wrap="none" anchor="ctr"/>
            <a:lstStyle/>
            <a:p>
              <a:endParaRPr lang="en-US"/>
            </a:p>
          </p:txBody>
        </p:sp>
        <p:sp>
          <p:nvSpPr>
            <p:cNvPr id="39" name="Freeform 32"/>
            <p:cNvSpPr>
              <a:spLocks noChangeArrowheads="1"/>
            </p:cNvSpPr>
            <p:nvPr/>
          </p:nvSpPr>
          <p:spPr bwMode="auto">
            <a:xfrm>
              <a:off x="4818063" y="5976938"/>
              <a:ext cx="138112" cy="33337"/>
            </a:xfrm>
            <a:custGeom>
              <a:avLst/>
              <a:gdLst>
                <a:gd name="T0" fmla="*/ 0 w 383"/>
                <a:gd name="T1" fmla="*/ 90 h 91"/>
                <a:gd name="T2" fmla="*/ 0 w 383"/>
                <a:gd name="T3" fmla="*/ 0 h 91"/>
                <a:gd name="T4" fmla="*/ 382 w 383"/>
                <a:gd name="T5" fmla="*/ 0 h 91"/>
                <a:gd name="T6" fmla="*/ 382 w 383"/>
                <a:gd name="T7" fmla="*/ 90 h 91"/>
                <a:gd name="T8" fmla="*/ 0 w 383"/>
                <a:gd name="T9" fmla="*/ 90 h 91"/>
              </a:gdLst>
              <a:ahLst/>
              <a:cxnLst>
                <a:cxn ang="0">
                  <a:pos x="T0" y="T1"/>
                </a:cxn>
                <a:cxn ang="0">
                  <a:pos x="T2" y="T3"/>
                </a:cxn>
                <a:cxn ang="0">
                  <a:pos x="T4" y="T5"/>
                </a:cxn>
                <a:cxn ang="0">
                  <a:pos x="T6" y="T7"/>
                </a:cxn>
                <a:cxn ang="0">
                  <a:pos x="T8" y="T9"/>
                </a:cxn>
              </a:cxnLst>
              <a:rect l="0" t="0" r="r" b="b"/>
              <a:pathLst>
                <a:path w="383" h="91">
                  <a:moveTo>
                    <a:pt x="0" y="90"/>
                  </a:moveTo>
                  <a:lnTo>
                    <a:pt x="0" y="0"/>
                  </a:lnTo>
                  <a:lnTo>
                    <a:pt x="382" y="0"/>
                  </a:lnTo>
                  <a:lnTo>
                    <a:pt x="382" y="90"/>
                  </a:lnTo>
                  <a:lnTo>
                    <a:pt x="0" y="90"/>
                  </a:lnTo>
                </a:path>
              </a:pathLst>
            </a:custGeom>
            <a:solidFill>
              <a:srgbClr val="FFFFFF"/>
            </a:solidFill>
            <a:ln>
              <a:noFill/>
            </a:ln>
            <a:effectLst/>
          </p:spPr>
          <p:txBody>
            <a:bodyPr wrap="none" anchor="ctr"/>
            <a:lstStyle/>
            <a:p>
              <a:endParaRPr lang="en-US"/>
            </a:p>
          </p:txBody>
        </p:sp>
        <p:sp>
          <p:nvSpPr>
            <p:cNvPr id="40" name="Freeform 33"/>
            <p:cNvSpPr>
              <a:spLocks noChangeArrowheads="1"/>
            </p:cNvSpPr>
            <p:nvPr/>
          </p:nvSpPr>
          <p:spPr bwMode="auto">
            <a:xfrm>
              <a:off x="5497513" y="6057900"/>
              <a:ext cx="250825" cy="525463"/>
            </a:xfrm>
            <a:custGeom>
              <a:avLst/>
              <a:gdLst>
                <a:gd name="T0" fmla="*/ 562 w 698"/>
                <a:gd name="T1" fmla="*/ 0 h 1460"/>
                <a:gd name="T2" fmla="*/ 562 w 698"/>
                <a:gd name="T3" fmla="*/ 0 h 1460"/>
                <a:gd name="T4" fmla="*/ 697 w 698"/>
                <a:gd name="T5" fmla="*/ 0 h 1460"/>
                <a:gd name="T6" fmla="*/ 697 w 698"/>
                <a:gd name="T7" fmla="*/ 965 h 1460"/>
                <a:gd name="T8" fmla="*/ 674 w 698"/>
                <a:gd name="T9" fmla="*/ 1280 h 1460"/>
                <a:gd name="T10" fmla="*/ 539 w 698"/>
                <a:gd name="T11" fmla="*/ 1414 h 1460"/>
                <a:gd name="T12" fmla="*/ 360 w 698"/>
                <a:gd name="T13" fmla="*/ 1459 h 1460"/>
                <a:gd name="T14" fmla="*/ 180 w 698"/>
                <a:gd name="T15" fmla="*/ 1414 h 1460"/>
                <a:gd name="T16" fmla="*/ 0 w 698"/>
                <a:gd name="T17" fmla="*/ 1302 h 1460"/>
                <a:gd name="T18" fmla="*/ 68 w 698"/>
                <a:gd name="T19" fmla="*/ 1190 h 1460"/>
                <a:gd name="T20" fmla="*/ 270 w 698"/>
                <a:gd name="T21" fmla="*/ 1302 h 1460"/>
                <a:gd name="T22" fmla="*/ 360 w 698"/>
                <a:gd name="T23" fmla="*/ 1324 h 1460"/>
                <a:gd name="T24" fmla="*/ 472 w 698"/>
                <a:gd name="T25" fmla="*/ 1280 h 1460"/>
                <a:gd name="T26" fmla="*/ 539 w 698"/>
                <a:gd name="T27" fmla="*/ 1190 h 1460"/>
                <a:gd name="T28" fmla="*/ 562 w 698"/>
                <a:gd name="T29" fmla="*/ 965 h 1460"/>
                <a:gd name="T30" fmla="*/ 562 w 698"/>
                <a:gd name="T31" fmla="*/ 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 h="1460">
                  <a:moveTo>
                    <a:pt x="562" y="0"/>
                  </a:moveTo>
                  <a:lnTo>
                    <a:pt x="562" y="0"/>
                  </a:lnTo>
                  <a:cubicBezTo>
                    <a:pt x="697" y="0"/>
                    <a:pt x="697" y="0"/>
                    <a:pt x="697" y="0"/>
                  </a:cubicBezTo>
                  <a:cubicBezTo>
                    <a:pt x="697" y="965"/>
                    <a:pt x="697" y="965"/>
                    <a:pt x="697" y="965"/>
                  </a:cubicBezTo>
                  <a:cubicBezTo>
                    <a:pt x="697" y="1100"/>
                    <a:pt x="697" y="1212"/>
                    <a:pt x="674" y="1280"/>
                  </a:cubicBezTo>
                  <a:cubicBezTo>
                    <a:pt x="629" y="1324"/>
                    <a:pt x="607" y="1369"/>
                    <a:pt x="539" y="1414"/>
                  </a:cubicBezTo>
                  <a:cubicBezTo>
                    <a:pt x="495" y="1437"/>
                    <a:pt x="427" y="1459"/>
                    <a:pt x="360" y="1459"/>
                  </a:cubicBezTo>
                  <a:cubicBezTo>
                    <a:pt x="292" y="1459"/>
                    <a:pt x="248" y="1437"/>
                    <a:pt x="180" y="1414"/>
                  </a:cubicBezTo>
                  <a:cubicBezTo>
                    <a:pt x="135" y="1414"/>
                    <a:pt x="68" y="1369"/>
                    <a:pt x="0" y="1302"/>
                  </a:cubicBezTo>
                  <a:cubicBezTo>
                    <a:pt x="68" y="1190"/>
                    <a:pt x="68" y="1190"/>
                    <a:pt x="68" y="1190"/>
                  </a:cubicBezTo>
                  <a:cubicBezTo>
                    <a:pt x="158" y="1257"/>
                    <a:pt x="202" y="1280"/>
                    <a:pt x="270" y="1302"/>
                  </a:cubicBezTo>
                  <a:cubicBezTo>
                    <a:pt x="292" y="1324"/>
                    <a:pt x="315" y="1324"/>
                    <a:pt x="360" y="1324"/>
                  </a:cubicBezTo>
                  <a:cubicBezTo>
                    <a:pt x="405" y="1324"/>
                    <a:pt x="427" y="1324"/>
                    <a:pt x="472" y="1280"/>
                  </a:cubicBezTo>
                  <a:cubicBezTo>
                    <a:pt x="495" y="1257"/>
                    <a:pt x="517" y="1234"/>
                    <a:pt x="539" y="1190"/>
                  </a:cubicBezTo>
                  <a:cubicBezTo>
                    <a:pt x="539" y="1145"/>
                    <a:pt x="562" y="1078"/>
                    <a:pt x="562" y="965"/>
                  </a:cubicBezTo>
                  <a:lnTo>
                    <a:pt x="562" y="0"/>
                  </a:lnTo>
                </a:path>
              </a:pathLst>
            </a:custGeom>
            <a:solidFill>
              <a:srgbClr val="FFFFFF"/>
            </a:solidFill>
            <a:ln>
              <a:noFill/>
            </a:ln>
            <a:effectLst/>
          </p:spPr>
          <p:txBody>
            <a:bodyPr wrap="none" anchor="ctr"/>
            <a:lstStyle/>
            <a:p>
              <a:endParaRPr lang="en-US"/>
            </a:p>
          </p:txBody>
        </p:sp>
        <p:sp>
          <p:nvSpPr>
            <p:cNvPr id="41" name="Freeform 34"/>
            <p:cNvSpPr>
              <a:spLocks noChangeArrowheads="1"/>
            </p:cNvSpPr>
            <p:nvPr/>
          </p:nvSpPr>
          <p:spPr bwMode="auto">
            <a:xfrm>
              <a:off x="5829300" y="6057900"/>
              <a:ext cx="485775" cy="509588"/>
            </a:xfrm>
            <a:custGeom>
              <a:avLst/>
              <a:gdLst>
                <a:gd name="T0" fmla="*/ 696 w 1348"/>
                <a:gd name="T1" fmla="*/ 0 h 1415"/>
                <a:gd name="T2" fmla="*/ 1347 w 1348"/>
                <a:gd name="T3" fmla="*/ 1414 h 1415"/>
                <a:gd name="T4" fmla="*/ 1213 w 1348"/>
                <a:gd name="T5" fmla="*/ 1414 h 1415"/>
                <a:gd name="T6" fmla="*/ 988 w 1348"/>
                <a:gd name="T7" fmla="*/ 965 h 1415"/>
                <a:gd name="T8" fmla="*/ 382 w 1348"/>
                <a:gd name="T9" fmla="*/ 965 h 1415"/>
                <a:gd name="T10" fmla="*/ 157 w 1348"/>
                <a:gd name="T11" fmla="*/ 1414 h 1415"/>
                <a:gd name="T12" fmla="*/ 0 w 1348"/>
                <a:gd name="T13" fmla="*/ 1414 h 1415"/>
                <a:gd name="T14" fmla="*/ 674 w 1348"/>
                <a:gd name="T15" fmla="*/ 0 h 1415"/>
                <a:gd name="T16" fmla="*/ 696 w 1348"/>
                <a:gd name="T17" fmla="*/ 0 h 1415"/>
                <a:gd name="T18" fmla="*/ 674 w 1348"/>
                <a:gd name="T19" fmla="*/ 314 h 1415"/>
                <a:gd name="T20" fmla="*/ 427 w 1348"/>
                <a:gd name="T21" fmla="*/ 831 h 1415"/>
                <a:gd name="T22" fmla="*/ 921 w 1348"/>
                <a:gd name="T23" fmla="*/ 831 h 1415"/>
                <a:gd name="T24" fmla="*/ 674 w 1348"/>
                <a:gd name="T25" fmla="*/ 3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8" h="1415">
                  <a:moveTo>
                    <a:pt x="696" y="0"/>
                  </a:moveTo>
                  <a:lnTo>
                    <a:pt x="1347" y="1414"/>
                  </a:lnTo>
                  <a:lnTo>
                    <a:pt x="1213" y="1414"/>
                  </a:lnTo>
                  <a:lnTo>
                    <a:pt x="988" y="965"/>
                  </a:lnTo>
                  <a:lnTo>
                    <a:pt x="382" y="965"/>
                  </a:lnTo>
                  <a:lnTo>
                    <a:pt x="157" y="1414"/>
                  </a:lnTo>
                  <a:lnTo>
                    <a:pt x="0" y="1414"/>
                  </a:lnTo>
                  <a:lnTo>
                    <a:pt x="674" y="0"/>
                  </a:lnTo>
                  <a:lnTo>
                    <a:pt x="696" y="0"/>
                  </a:lnTo>
                  <a:close/>
                  <a:moveTo>
                    <a:pt x="674" y="314"/>
                  </a:moveTo>
                  <a:lnTo>
                    <a:pt x="427" y="831"/>
                  </a:lnTo>
                  <a:lnTo>
                    <a:pt x="921" y="831"/>
                  </a:lnTo>
                  <a:lnTo>
                    <a:pt x="674" y="314"/>
                  </a:lnTo>
                  <a:close/>
                </a:path>
              </a:pathLst>
            </a:custGeom>
            <a:solidFill>
              <a:srgbClr val="FFFFFF"/>
            </a:solidFill>
            <a:ln>
              <a:noFill/>
            </a:ln>
            <a:effectLst/>
          </p:spPr>
          <p:txBody>
            <a:bodyPr wrap="none" anchor="ctr"/>
            <a:lstStyle/>
            <a:p>
              <a:endParaRPr lang="en-US"/>
            </a:p>
          </p:txBody>
        </p:sp>
        <p:sp>
          <p:nvSpPr>
            <p:cNvPr id="42" name="Freeform 35"/>
            <p:cNvSpPr>
              <a:spLocks noChangeArrowheads="1"/>
            </p:cNvSpPr>
            <p:nvPr/>
          </p:nvSpPr>
          <p:spPr bwMode="auto">
            <a:xfrm>
              <a:off x="6346825" y="6049963"/>
              <a:ext cx="290513" cy="533400"/>
            </a:xfrm>
            <a:custGeom>
              <a:avLst/>
              <a:gdLst>
                <a:gd name="T0" fmla="*/ 0 w 809"/>
                <a:gd name="T1" fmla="*/ 1191 h 1483"/>
                <a:gd name="T2" fmla="*/ 0 w 809"/>
                <a:gd name="T3" fmla="*/ 1191 h 1483"/>
                <a:gd name="T4" fmla="*/ 113 w 809"/>
                <a:gd name="T5" fmla="*/ 1101 h 1483"/>
                <a:gd name="T6" fmla="*/ 404 w 809"/>
                <a:gd name="T7" fmla="*/ 1347 h 1483"/>
                <a:gd name="T8" fmla="*/ 539 w 809"/>
                <a:gd name="T9" fmla="*/ 1303 h 1483"/>
                <a:gd name="T10" fmla="*/ 629 w 809"/>
                <a:gd name="T11" fmla="*/ 1213 h 1483"/>
                <a:gd name="T12" fmla="*/ 674 w 809"/>
                <a:gd name="T13" fmla="*/ 1101 h 1483"/>
                <a:gd name="T14" fmla="*/ 606 w 809"/>
                <a:gd name="T15" fmla="*/ 966 h 1483"/>
                <a:gd name="T16" fmla="*/ 382 w 809"/>
                <a:gd name="T17" fmla="*/ 742 h 1483"/>
                <a:gd name="T18" fmla="*/ 157 w 809"/>
                <a:gd name="T19" fmla="*/ 539 h 1483"/>
                <a:gd name="T20" fmla="*/ 90 w 809"/>
                <a:gd name="T21" fmla="*/ 337 h 1483"/>
                <a:gd name="T22" fmla="*/ 135 w 809"/>
                <a:gd name="T23" fmla="*/ 157 h 1483"/>
                <a:gd name="T24" fmla="*/ 247 w 809"/>
                <a:gd name="T25" fmla="*/ 45 h 1483"/>
                <a:gd name="T26" fmla="*/ 427 w 809"/>
                <a:gd name="T27" fmla="*/ 0 h 1483"/>
                <a:gd name="T28" fmla="*/ 606 w 809"/>
                <a:gd name="T29" fmla="*/ 45 h 1483"/>
                <a:gd name="T30" fmla="*/ 786 w 809"/>
                <a:gd name="T31" fmla="*/ 225 h 1483"/>
                <a:gd name="T32" fmla="*/ 674 w 809"/>
                <a:gd name="T33" fmla="*/ 315 h 1483"/>
                <a:gd name="T34" fmla="*/ 539 w 809"/>
                <a:gd name="T35" fmla="*/ 180 h 1483"/>
                <a:gd name="T36" fmla="*/ 427 w 809"/>
                <a:gd name="T37" fmla="*/ 135 h 1483"/>
                <a:gd name="T38" fmla="*/ 292 w 809"/>
                <a:gd name="T39" fmla="*/ 203 h 1483"/>
                <a:gd name="T40" fmla="*/ 225 w 809"/>
                <a:gd name="T41" fmla="*/ 315 h 1483"/>
                <a:gd name="T42" fmla="*/ 247 w 809"/>
                <a:gd name="T43" fmla="*/ 405 h 1483"/>
                <a:gd name="T44" fmla="*/ 315 w 809"/>
                <a:gd name="T45" fmla="*/ 494 h 1483"/>
                <a:gd name="T46" fmla="*/ 494 w 809"/>
                <a:gd name="T47" fmla="*/ 652 h 1483"/>
                <a:gd name="T48" fmla="*/ 741 w 809"/>
                <a:gd name="T49" fmla="*/ 898 h 1483"/>
                <a:gd name="T50" fmla="*/ 808 w 809"/>
                <a:gd name="T51" fmla="*/ 1101 h 1483"/>
                <a:gd name="T52" fmla="*/ 696 w 809"/>
                <a:gd name="T53" fmla="*/ 1370 h 1483"/>
                <a:gd name="T54" fmla="*/ 427 w 809"/>
                <a:gd name="T55" fmla="*/ 1482 h 1483"/>
                <a:gd name="T56" fmla="*/ 179 w 809"/>
                <a:gd name="T57" fmla="*/ 1415 h 1483"/>
                <a:gd name="T58" fmla="*/ 0 w 809"/>
                <a:gd name="T59" fmla="*/ 1191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9" h="1483">
                  <a:moveTo>
                    <a:pt x="0" y="1191"/>
                  </a:moveTo>
                  <a:lnTo>
                    <a:pt x="0" y="1191"/>
                  </a:lnTo>
                  <a:cubicBezTo>
                    <a:pt x="113" y="1101"/>
                    <a:pt x="113" y="1101"/>
                    <a:pt x="113" y="1101"/>
                  </a:cubicBezTo>
                  <a:cubicBezTo>
                    <a:pt x="202" y="1257"/>
                    <a:pt x="292" y="1347"/>
                    <a:pt x="404" y="1347"/>
                  </a:cubicBezTo>
                  <a:cubicBezTo>
                    <a:pt x="449" y="1347"/>
                    <a:pt x="494" y="1325"/>
                    <a:pt x="539" y="1303"/>
                  </a:cubicBezTo>
                  <a:cubicBezTo>
                    <a:pt x="584" y="1280"/>
                    <a:pt x="606" y="1257"/>
                    <a:pt x="629" y="1213"/>
                  </a:cubicBezTo>
                  <a:cubicBezTo>
                    <a:pt x="652" y="1191"/>
                    <a:pt x="674" y="1145"/>
                    <a:pt x="674" y="1101"/>
                  </a:cubicBezTo>
                  <a:cubicBezTo>
                    <a:pt x="674" y="1056"/>
                    <a:pt x="652" y="1011"/>
                    <a:pt x="606" y="966"/>
                  </a:cubicBezTo>
                  <a:cubicBezTo>
                    <a:pt x="584" y="898"/>
                    <a:pt x="494" y="831"/>
                    <a:pt x="382" y="742"/>
                  </a:cubicBezTo>
                  <a:cubicBezTo>
                    <a:pt x="269" y="652"/>
                    <a:pt x="179" y="584"/>
                    <a:pt x="157" y="539"/>
                  </a:cubicBezTo>
                  <a:cubicBezTo>
                    <a:pt x="113" y="472"/>
                    <a:pt x="90" y="405"/>
                    <a:pt x="90" y="337"/>
                  </a:cubicBezTo>
                  <a:cubicBezTo>
                    <a:pt x="90" y="269"/>
                    <a:pt x="90" y="203"/>
                    <a:pt x="135" y="157"/>
                  </a:cubicBezTo>
                  <a:cubicBezTo>
                    <a:pt x="157" y="113"/>
                    <a:pt x="202" y="68"/>
                    <a:pt x="247" y="45"/>
                  </a:cubicBezTo>
                  <a:cubicBezTo>
                    <a:pt x="315" y="0"/>
                    <a:pt x="359" y="0"/>
                    <a:pt x="427" y="0"/>
                  </a:cubicBezTo>
                  <a:cubicBezTo>
                    <a:pt x="494" y="0"/>
                    <a:pt x="562" y="23"/>
                    <a:pt x="606" y="45"/>
                  </a:cubicBezTo>
                  <a:cubicBezTo>
                    <a:pt x="674" y="68"/>
                    <a:pt x="741" y="135"/>
                    <a:pt x="786" y="225"/>
                  </a:cubicBezTo>
                  <a:cubicBezTo>
                    <a:pt x="674" y="315"/>
                    <a:pt x="674" y="315"/>
                    <a:pt x="674" y="315"/>
                  </a:cubicBezTo>
                  <a:cubicBezTo>
                    <a:pt x="629" y="247"/>
                    <a:pt x="584" y="203"/>
                    <a:pt x="539" y="180"/>
                  </a:cubicBezTo>
                  <a:cubicBezTo>
                    <a:pt x="516" y="157"/>
                    <a:pt x="472" y="135"/>
                    <a:pt x="427" y="135"/>
                  </a:cubicBezTo>
                  <a:cubicBezTo>
                    <a:pt x="359" y="135"/>
                    <a:pt x="315" y="157"/>
                    <a:pt x="292" y="203"/>
                  </a:cubicBezTo>
                  <a:cubicBezTo>
                    <a:pt x="247" y="225"/>
                    <a:pt x="225" y="269"/>
                    <a:pt x="225" y="315"/>
                  </a:cubicBezTo>
                  <a:cubicBezTo>
                    <a:pt x="225" y="359"/>
                    <a:pt x="247" y="382"/>
                    <a:pt x="247" y="405"/>
                  </a:cubicBezTo>
                  <a:cubicBezTo>
                    <a:pt x="269" y="449"/>
                    <a:pt x="292" y="472"/>
                    <a:pt x="315" y="494"/>
                  </a:cubicBezTo>
                  <a:cubicBezTo>
                    <a:pt x="337" y="517"/>
                    <a:pt x="404" y="562"/>
                    <a:pt x="494" y="652"/>
                  </a:cubicBezTo>
                  <a:cubicBezTo>
                    <a:pt x="629" y="742"/>
                    <a:pt x="696" y="808"/>
                    <a:pt x="741" y="898"/>
                  </a:cubicBezTo>
                  <a:cubicBezTo>
                    <a:pt x="786" y="966"/>
                    <a:pt x="808" y="1033"/>
                    <a:pt x="808" y="1101"/>
                  </a:cubicBezTo>
                  <a:cubicBezTo>
                    <a:pt x="808" y="1213"/>
                    <a:pt x="786" y="1303"/>
                    <a:pt x="696" y="1370"/>
                  </a:cubicBezTo>
                  <a:cubicBezTo>
                    <a:pt x="629" y="1437"/>
                    <a:pt x="539" y="1482"/>
                    <a:pt x="427" y="1482"/>
                  </a:cubicBezTo>
                  <a:cubicBezTo>
                    <a:pt x="337" y="1482"/>
                    <a:pt x="247" y="1460"/>
                    <a:pt x="179" y="1415"/>
                  </a:cubicBezTo>
                  <a:cubicBezTo>
                    <a:pt x="113" y="1370"/>
                    <a:pt x="45" y="1280"/>
                    <a:pt x="0" y="1191"/>
                  </a:cubicBezTo>
                </a:path>
              </a:pathLst>
            </a:custGeom>
            <a:solidFill>
              <a:srgbClr val="FFFFFF"/>
            </a:solidFill>
            <a:ln>
              <a:noFill/>
            </a:ln>
            <a:effectLst/>
          </p:spPr>
          <p:txBody>
            <a:bodyPr wrap="none" anchor="ctr"/>
            <a:lstStyle/>
            <a:p>
              <a:endParaRPr lang="en-US"/>
            </a:p>
          </p:txBody>
        </p:sp>
        <p:sp>
          <p:nvSpPr>
            <p:cNvPr id="43" name="Freeform 36"/>
            <p:cNvSpPr>
              <a:spLocks noChangeArrowheads="1"/>
            </p:cNvSpPr>
            <p:nvPr/>
          </p:nvSpPr>
          <p:spPr bwMode="auto">
            <a:xfrm>
              <a:off x="6919913" y="6049963"/>
              <a:ext cx="501650" cy="533400"/>
            </a:xfrm>
            <a:custGeom>
              <a:avLst/>
              <a:gdLst>
                <a:gd name="T0" fmla="*/ 1392 w 1393"/>
                <a:gd name="T1" fmla="*/ 292 h 1483"/>
                <a:gd name="T2" fmla="*/ 1392 w 1393"/>
                <a:gd name="T3" fmla="*/ 292 h 1483"/>
                <a:gd name="T4" fmla="*/ 1280 w 1393"/>
                <a:gd name="T5" fmla="*/ 382 h 1483"/>
                <a:gd name="T6" fmla="*/ 1056 w 1393"/>
                <a:gd name="T7" fmla="*/ 203 h 1483"/>
                <a:gd name="T8" fmla="*/ 764 w 1393"/>
                <a:gd name="T9" fmla="*/ 135 h 1483"/>
                <a:gd name="T10" fmla="*/ 449 w 1393"/>
                <a:gd name="T11" fmla="*/ 225 h 1483"/>
                <a:gd name="T12" fmla="*/ 225 w 1393"/>
                <a:gd name="T13" fmla="*/ 427 h 1483"/>
                <a:gd name="T14" fmla="*/ 158 w 1393"/>
                <a:gd name="T15" fmla="*/ 742 h 1483"/>
                <a:gd name="T16" fmla="*/ 337 w 1393"/>
                <a:gd name="T17" fmla="*/ 1168 h 1483"/>
                <a:gd name="T18" fmla="*/ 786 w 1393"/>
                <a:gd name="T19" fmla="*/ 1347 h 1483"/>
                <a:gd name="T20" fmla="*/ 1280 w 1393"/>
                <a:gd name="T21" fmla="*/ 1101 h 1483"/>
                <a:gd name="T22" fmla="*/ 1392 w 1393"/>
                <a:gd name="T23" fmla="*/ 1191 h 1483"/>
                <a:gd name="T24" fmla="*/ 1123 w 1393"/>
                <a:gd name="T25" fmla="*/ 1415 h 1483"/>
                <a:gd name="T26" fmla="*/ 764 w 1393"/>
                <a:gd name="T27" fmla="*/ 1482 h 1483"/>
                <a:gd name="T28" fmla="*/ 180 w 1393"/>
                <a:gd name="T29" fmla="*/ 1235 h 1483"/>
                <a:gd name="T30" fmla="*/ 0 w 1393"/>
                <a:gd name="T31" fmla="*/ 742 h 1483"/>
                <a:gd name="T32" fmla="*/ 225 w 1393"/>
                <a:gd name="T33" fmla="*/ 203 h 1483"/>
                <a:gd name="T34" fmla="*/ 764 w 1393"/>
                <a:gd name="T35" fmla="*/ 0 h 1483"/>
                <a:gd name="T36" fmla="*/ 1123 w 1393"/>
                <a:gd name="T37" fmla="*/ 68 h 1483"/>
                <a:gd name="T38" fmla="*/ 1392 w 1393"/>
                <a:gd name="T39" fmla="*/ 292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3" h="1483">
                  <a:moveTo>
                    <a:pt x="1392" y="292"/>
                  </a:moveTo>
                  <a:lnTo>
                    <a:pt x="1392" y="292"/>
                  </a:lnTo>
                  <a:cubicBezTo>
                    <a:pt x="1280" y="382"/>
                    <a:pt x="1280" y="382"/>
                    <a:pt x="1280" y="382"/>
                  </a:cubicBezTo>
                  <a:cubicBezTo>
                    <a:pt x="1213" y="292"/>
                    <a:pt x="1146" y="247"/>
                    <a:pt x="1056" y="203"/>
                  </a:cubicBezTo>
                  <a:cubicBezTo>
                    <a:pt x="966" y="157"/>
                    <a:pt x="876" y="135"/>
                    <a:pt x="764" y="135"/>
                  </a:cubicBezTo>
                  <a:cubicBezTo>
                    <a:pt x="651" y="135"/>
                    <a:pt x="539" y="157"/>
                    <a:pt x="449" y="225"/>
                  </a:cubicBezTo>
                  <a:cubicBezTo>
                    <a:pt x="360" y="269"/>
                    <a:pt x="292" y="337"/>
                    <a:pt x="225" y="427"/>
                  </a:cubicBezTo>
                  <a:cubicBezTo>
                    <a:pt x="180" y="517"/>
                    <a:pt x="158" y="629"/>
                    <a:pt x="158" y="742"/>
                  </a:cubicBezTo>
                  <a:cubicBezTo>
                    <a:pt x="158" y="921"/>
                    <a:pt x="202" y="1056"/>
                    <a:pt x="337" y="1168"/>
                  </a:cubicBezTo>
                  <a:cubicBezTo>
                    <a:pt x="449" y="1280"/>
                    <a:pt x="584" y="1347"/>
                    <a:pt x="786" y="1347"/>
                  </a:cubicBezTo>
                  <a:cubicBezTo>
                    <a:pt x="966" y="1347"/>
                    <a:pt x="1146" y="1257"/>
                    <a:pt x="1280" y="1101"/>
                  </a:cubicBezTo>
                  <a:cubicBezTo>
                    <a:pt x="1392" y="1191"/>
                    <a:pt x="1392" y="1191"/>
                    <a:pt x="1392" y="1191"/>
                  </a:cubicBezTo>
                  <a:cubicBezTo>
                    <a:pt x="1303" y="1280"/>
                    <a:pt x="1235" y="1347"/>
                    <a:pt x="1123" y="1415"/>
                  </a:cubicBezTo>
                  <a:cubicBezTo>
                    <a:pt x="1010" y="1460"/>
                    <a:pt x="898" y="1482"/>
                    <a:pt x="764" y="1482"/>
                  </a:cubicBezTo>
                  <a:cubicBezTo>
                    <a:pt x="517" y="1482"/>
                    <a:pt x="314" y="1392"/>
                    <a:pt x="180" y="1235"/>
                  </a:cubicBezTo>
                  <a:cubicBezTo>
                    <a:pt x="68" y="1101"/>
                    <a:pt x="0" y="921"/>
                    <a:pt x="0" y="742"/>
                  </a:cubicBezTo>
                  <a:cubicBezTo>
                    <a:pt x="0" y="517"/>
                    <a:pt x="68" y="359"/>
                    <a:pt x="225" y="203"/>
                  </a:cubicBezTo>
                  <a:cubicBezTo>
                    <a:pt x="360" y="68"/>
                    <a:pt x="539" y="0"/>
                    <a:pt x="764" y="0"/>
                  </a:cubicBezTo>
                  <a:cubicBezTo>
                    <a:pt x="898" y="0"/>
                    <a:pt x="1010" y="23"/>
                    <a:pt x="1123" y="68"/>
                  </a:cubicBezTo>
                  <a:cubicBezTo>
                    <a:pt x="1235" y="135"/>
                    <a:pt x="1325" y="203"/>
                    <a:pt x="1392" y="292"/>
                  </a:cubicBezTo>
                </a:path>
              </a:pathLst>
            </a:custGeom>
            <a:solidFill>
              <a:srgbClr val="FFFFFF"/>
            </a:solidFill>
            <a:ln>
              <a:noFill/>
            </a:ln>
            <a:effectLst/>
          </p:spPr>
          <p:txBody>
            <a:bodyPr wrap="none" anchor="ctr"/>
            <a:lstStyle/>
            <a:p>
              <a:endParaRPr lang="en-US"/>
            </a:p>
          </p:txBody>
        </p:sp>
        <p:sp>
          <p:nvSpPr>
            <p:cNvPr id="44" name="Freeform 37"/>
            <p:cNvSpPr>
              <a:spLocks noChangeArrowheads="1"/>
            </p:cNvSpPr>
            <p:nvPr/>
          </p:nvSpPr>
          <p:spPr bwMode="auto">
            <a:xfrm>
              <a:off x="7518400" y="6057900"/>
              <a:ext cx="290513" cy="509588"/>
            </a:xfrm>
            <a:custGeom>
              <a:avLst/>
              <a:gdLst>
                <a:gd name="T0" fmla="*/ 0 w 809"/>
                <a:gd name="T1" fmla="*/ 0 h 1415"/>
                <a:gd name="T2" fmla="*/ 808 w 809"/>
                <a:gd name="T3" fmla="*/ 0 h 1415"/>
                <a:gd name="T4" fmla="*/ 808 w 809"/>
                <a:gd name="T5" fmla="*/ 157 h 1415"/>
                <a:gd name="T6" fmla="*/ 157 w 809"/>
                <a:gd name="T7" fmla="*/ 157 h 1415"/>
                <a:gd name="T8" fmla="*/ 157 w 809"/>
                <a:gd name="T9" fmla="*/ 583 h 1415"/>
                <a:gd name="T10" fmla="*/ 808 w 809"/>
                <a:gd name="T11" fmla="*/ 583 h 1415"/>
                <a:gd name="T12" fmla="*/ 808 w 809"/>
                <a:gd name="T13" fmla="*/ 741 h 1415"/>
                <a:gd name="T14" fmla="*/ 157 w 809"/>
                <a:gd name="T15" fmla="*/ 741 h 1415"/>
                <a:gd name="T16" fmla="*/ 157 w 809"/>
                <a:gd name="T17" fmla="*/ 1280 h 1415"/>
                <a:gd name="T18" fmla="*/ 808 w 809"/>
                <a:gd name="T19" fmla="*/ 1280 h 1415"/>
                <a:gd name="T20" fmla="*/ 808 w 809"/>
                <a:gd name="T21" fmla="*/ 1414 h 1415"/>
                <a:gd name="T22" fmla="*/ 0 w 809"/>
                <a:gd name="T23" fmla="*/ 1414 h 1415"/>
                <a:gd name="T24" fmla="*/ 0 w 809"/>
                <a:gd name="T25" fmla="*/ 0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9" h="1415">
                  <a:moveTo>
                    <a:pt x="0" y="0"/>
                  </a:moveTo>
                  <a:lnTo>
                    <a:pt x="808" y="0"/>
                  </a:lnTo>
                  <a:lnTo>
                    <a:pt x="808" y="157"/>
                  </a:lnTo>
                  <a:lnTo>
                    <a:pt x="157" y="157"/>
                  </a:lnTo>
                  <a:lnTo>
                    <a:pt x="157" y="583"/>
                  </a:lnTo>
                  <a:lnTo>
                    <a:pt x="808" y="583"/>
                  </a:lnTo>
                  <a:lnTo>
                    <a:pt x="808" y="741"/>
                  </a:lnTo>
                  <a:lnTo>
                    <a:pt x="157" y="741"/>
                  </a:lnTo>
                  <a:lnTo>
                    <a:pt x="157" y="1280"/>
                  </a:lnTo>
                  <a:lnTo>
                    <a:pt x="808" y="1280"/>
                  </a:lnTo>
                  <a:lnTo>
                    <a:pt x="808" y="1414"/>
                  </a:lnTo>
                  <a:lnTo>
                    <a:pt x="0" y="1414"/>
                  </a:lnTo>
                  <a:lnTo>
                    <a:pt x="0" y="0"/>
                  </a:lnTo>
                </a:path>
              </a:pathLst>
            </a:custGeom>
            <a:solidFill>
              <a:srgbClr val="FFFFFF"/>
            </a:solidFill>
            <a:ln>
              <a:noFill/>
            </a:ln>
            <a:effectLst/>
          </p:spPr>
          <p:txBody>
            <a:bodyPr wrap="none" anchor="ctr"/>
            <a:lstStyle/>
            <a:p>
              <a:endParaRPr lang="en-US"/>
            </a:p>
          </p:txBody>
        </p:sp>
        <p:sp>
          <p:nvSpPr>
            <p:cNvPr id="45" name="Freeform 38"/>
            <p:cNvSpPr>
              <a:spLocks noChangeArrowheads="1"/>
            </p:cNvSpPr>
            <p:nvPr/>
          </p:nvSpPr>
          <p:spPr bwMode="auto">
            <a:xfrm>
              <a:off x="7897813" y="6057900"/>
              <a:ext cx="404812" cy="509588"/>
            </a:xfrm>
            <a:custGeom>
              <a:avLst/>
              <a:gdLst>
                <a:gd name="T0" fmla="*/ 0 w 1124"/>
                <a:gd name="T1" fmla="*/ 1414 h 1415"/>
                <a:gd name="T2" fmla="*/ 0 w 1124"/>
                <a:gd name="T3" fmla="*/ 0 h 1415"/>
                <a:gd name="T4" fmla="*/ 45 w 1124"/>
                <a:gd name="T5" fmla="*/ 0 h 1415"/>
                <a:gd name="T6" fmla="*/ 988 w 1124"/>
                <a:gd name="T7" fmla="*/ 1078 h 1415"/>
                <a:gd name="T8" fmla="*/ 988 w 1124"/>
                <a:gd name="T9" fmla="*/ 0 h 1415"/>
                <a:gd name="T10" fmla="*/ 1123 w 1124"/>
                <a:gd name="T11" fmla="*/ 0 h 1415"/>
                <a:gd name="T12" fmla="*/ 1123 w 1124"/>
                <a:gd name="T13" fmla="*/ 1414 h 1415"/>
                <a:gd name="T14" fmla="*/ 1078 w 1124"/>
                <a:gd name="T15" fmla="*/ 1414 h 1415"/>
                <a:gd name="T16" fmla="*/ 157 w 1124"/>
                <a:gd name="T17" fmla="*/ 359 h 1415"/>
                <a:gd name="T18" fmla="*/ 157 w 1124"/>
                <a:gd name="T19" fmla="*/ 1414 h 1415"/>
                <a:gd name="T20" fmla="*/ 0 w 1124"/>
                <a:gd name="T21" fmla="*/ 141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4" h="1415">
                  <a:moveTo>
                    <a:pt x="0" y="1414"/>
                  </a:moveTo>
                  <a:lnTo>
                    <a:pt x="0" y="0"/>
                  </a:lnTo>
                  <a:lnTo>
                    <a:pt x="45" y="0"/>
                  </a:lnTo>
                  <a:lnTo>
                    <a:pt x="988" y="1078"/>
                  </a:lnTo>
                  <a:lnTo>
                    <a:pt x="988" y="0"/>
                  </a:lnTo>
                  <a:lnTo>
                    <a:pt x="1123" y="0"/>
                  </a:lnTo>
                  <a:lnTo>
                    <a:pt x="1123" y="1414"/>
                  </a:lnTo>
                  <a:lnTo>
                    <a:pt x="1078" y="1414"/>
                  </a:lnTo>
                  <a:lnTo>
                    <a:pt x="157" y="359"/>
                  </a:lnTo>
                  <a:lnTo>
                    <a:pt x="157" y="1414"/>
                  </a:lnTo>
                  <a:lnTo>
                    <a:pt x="0" y="1414"/>
                  </a:lnTo>
                </a:path>
              </a:pathLst>
            </a:custGeom>
            <a:solidFill>
              <a:srgbClr val="FFFFFF"/>
            </a:solidFill>
            <a:ln>
              <a:noFill/>
            </a:ln>
            <a:effectLst/>
          </p:spPr>
          <p:txBody>
            <a:bodyPr wrap="none" anchor="ctr"/>
            <a:lstStyle/>
            <a:p>
              <a:endParaRPr lang="en-US"/>
            </a:p>
          </p:txBody>
        </p:sp>
        <p:sp>
          <p:nvSpPr>
            <p:cNvPr id="46" name="Freeform 39"/>
            <p:cNvSpPr>
              <a:spLocks noChangeArrowheads="1"/>
            </p:cNvSpPr>
            <p:nvPr/>
          </p:nvSpPr>
          <p:spPr bwMode="auto">
            <a:xfrm>
              <a:off x="8375650" y="6057900"/>
              <a:ext cx="274638" cy="509588"/>
            </a:xfrm>
            <a:custGeom>
              <a:avLst/>
              <a:gdLst>
                <a:gd name="T0" fmla="*/ 315 w 765"/>
                <a:gd name="T1" fmla="*/ 157 h 1415"/>
                <a:gd name="T2" fmla="*/ 315 w 765"/>
                <a:gd name="T3" fmla="*/ 1414 h 1415"/>
                <a:gd name="T4" fmla="*/ 449 w 765"/>
                <a:gd name="T5" fmla="*/ 1414 h 1415"/>
                <a:gd name="T6" fmla="*/ 449 w 765"/>
                <a:gd name="T7" fmla="*/ 157 h 1415"/>
                <a:gd name="T8" fmla="*/ 764 w 765"/>
                <a:gd name="T9" fmla="*/ 157 h 1415"/>
                <a:gd name="T10" fmla="*/ 764 w 765"/>
                <a:gd name="T11" fmla="*/ 0 h 1415"/>
                <a:gd name="T12" fmla="*/ 0 w 765"/>
                <a:gd name="T13" fmla="*/ 0 h 1415"/>
                <a:gd name="T14" fmla="*/ 0 w 765"/>
                <a:gd name="T15" fmla="*/ 157 h 1415"/>
                <a:gd name="T16" fmla="*/ 315 w 765"/>
                <a:gd name="T17" fmla="*/ 15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1415">
                  <a:moveTo>
                    <a:pt x="315" y="157"/>
                  </a:moveTo>
                  <a:lnTo>
                    <a:pt x="315" y="1414"/>
                  </a:lnTo>
                  <a:lnTo>
                    <a:pt x="449" y="1414"/>
                  </a:lnTo>
                  <a:lnTo>
                    <a:pt x="449" y="157"/>
                  </a:lnTo>
                  <a:lnTo>
                    <a:pt x="764" y="157"/>
                  </a:lnTo>
                  <a:lnTo>
                    <a:pt x="764" y="0"/>
                  </a:lnTo>
                  <a:lnTo>
                    <a:pt x="0" y="0"/>
                  </a:lnTo>
                  <a:lnTo>
                    <a:pt x="0" y="157"/>
                  </a:lnTo>
                  <a:lnTo>
                    <a:pt x="315" y="157"/>
                  </a:lnTo>
                </a:path>
              </a:pathLst>
            </a:custGeom>
            <a:solidFill>
              <a:srgbClr val="FFFFFF"/>
            </a:solidFill>
            <a:ln>
              <a:noFill/>
            </a:ln>
            <a:effectLst/>
          </p:spPr>
          <p:txBody>
            <a:bodyPr wrap="none" anchor="ctr"/>
            <a:lstStyle/>
            <a:p>
              <a:endParaRPr lang="en-US"/>
            </a:p>
          </p:txBody>
        </p:sp>
        <p:sp>
          <p:nvSpPr>
            <p:cNvPr id="47" name="Freeform 40"/>
            <p:cNvSpPr>
              <a:spLocks noChangeArrowheads="1"/>
            </p:cNvSpPr>
            <p:nvPr/>
          </p:nvSpPr>
          <p:spPr bwMode="auto">
            <a:xfrm>
              <a:off x="8731250" y="6057900"/>
              <a:ext cx="323850" cy="509588"/>
            </a:xfrm>
            <a:custGeom>
              <a:avLst/>
              <a:gdLst>
                <a:gd name="T0" fmla="*/ 0 w 899"/>
                <a:gd name="T1" fmla="*/ 0 h 1415"/>
                <a:gd name="T2" fmla="*/ 0 w 899"/>
                <a:gd name="T3" fmla="*/ 0 h 1415"/>
                <a:gd name="T4" fmla="*/ 269 w 899"/>
                <a:gd name="T5" fmla="*/ 0 h 1415"/>
                <a:gd name="T6" fmla="*/ 606 w 899"/>
                <a:gd name="T7" fmla="*/ 22 h 1415"/>
                <a:gd name="T8" fmla="*/ 808 w 899"/>
                <a:gd name="T9" fmla="*/ 157 h 1415"/>
                <a:gd name="T10" fmla="*/ 876 w 899"/>
                <a:gd name="T11" fmla="*/ 382 h 1415"/>
                <a:gd name="T12" fmla="*/ 831 w 899"/>
                <a:gd name="T13" fmla="*/ 583 h 1415"/>
                <a:gd name="T14" fmla="*/ 673 w 899"/>
                <a:gd name="T15" fmla="*/ 719 h 1415"/>
                <a:gd name="T16" fmla="*/ 381 w 899"/>
                <a:gd name="T17" fmla="*/ 763 h 1415"/>
                <a:gd name="T18" fmla="*/ 898 w 899"/>
                <a:gd name="T19" fmla="*/ 1414 h 1415"/>
                <a:gd name="T20" fmla="*/ 718 w 899"/>
                <a:gd name="T21" fmla="*/ 1414 h 1415"/>
                <a:gd name="T22" fmla="*/ 225 w 899"/>
                <a:gd name="T23" fmla="*/ 763 h 1415"/>
                <a:gd name="T24" fmla="*/ 135 w 899"/>
                <a:gd name="T25" fmla="*/ 763 h 1415"/>
                <a:gd name="T26" fmla="*/ 135 w 899"/>
                <a:gd name="T27" fmla="*/ 1414 h 1415"/>
                <a:gd name="T28" fmla="*/ 0 w 899"/>
                <a:gd name="T29" fmla="*/ 1414 h 1415"/>
                <a:gd name="T30" fmla="*/ 0 w 899"/>
                <a:gd name="T31" fmla="*/ 0 h 1415"/>
                <a:gd name="T32" fmla="*/ 135 w 899"/>
                <a:gd name="T33" fmla="*/ 157 h 1415"/>
                <a:gd name="T34" fmla="*/ 135 w 899"/>
                <a:gd name="T35" fmla="*/ 157 h 1415"/>
                <a:gd name="T36" fmla="*/ 135 w 899"/>
                <a:gd name="T37" fmla="*/ 629 h 1415"/>
                <a:gd name="T38" fmla="*/ 381 w 899"/>
                <a:gd name="T39" fmla="*/ 629 h 1415"/>
                <a:gd name="T40" fmla="*/ 584 w 899"/>
                <a:gd name="T41" fmla="*/ 606 h 1415"/>
                <a:gd name="T42" fmla="*/ 696 w 899"/>
                <a:gd name="T43" fmla="*/ 516 h 1415"/>
                <a:gd name="T44" fmla="*/ 741 w 899"/>
                <a:gd name="T45" fmla="*/ 382 h 1415"/>
                <a:gd name="T46" fmla="*/ 696 w 899"/>
                <a:gd name="T47" fmla="*/ 246 h 1415"/>
                <a:gd name="T48" fmla="*/ 584 w 899"/>
                <a:gd name="T49" fmla="*/ 180 h 1415"/>
                <a:gd name="T50" fmla="*/ 381 w 899"/>
                <a:gd name="T51" fmla="*/ 157 h 1415"/>
                <a:gd name="T52" fmla="*/ 135 w 899"/>
                <a:gd name="T53" fmla="*/ 15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9" h="1415">
                  <a:moveTo>
                    <a:pt x="0" y="0"/>
                  </a:moveTo>
                  <a:lnTo>
                    <a:pt x="0" y="0"/>
                  </a:lnTo>
                  <a:cubicBezTo>
                    <a:pt x="269" y="0"/>
                    <a:pt x="269" y="0"/>
                    <a:pt x="269" y="0"/>
                  </a:cubicBezTo>
                  <a:cubicBezTo>
                    <a:pt x="427" y="0"/>
                    <a:pt x="539" y="22"/>
                    <a:pt x="606" y="22"/>
                  </a:cubicBezTo>
                  <a:cubicBezTo>
                    <a:pt x="673" y="45"/>
                    <a:pt x="741" y="90"/>
                    <a:pt x="808" y="157"/>
                  </a:cubicBezTo>
                  <a:cubicBezTo>
                    <a:pt x="853" y="224"/>
                    <a:pt x="876" y="292"/>
                    <a:pt x="876" y="382"/>
                  </a:cubicBezTo>
                  <a:cubicBezTo>
                    <a:pt x="876" y="471"/>
                    <a:pt x="853" y="539"/>
                    <a:pt x="831" y="583"/>
                  </a:cubicBezTo>
                  <a:cubicBezTo>
                    <a:pt x="786" y="651"/>
                    <a:pt x="741" y="696"/>
                    <a:pt x="673" y="719"/>
                  </a:cubicBezTo>
                  <a:cubicBezTo>
                    <a:pt x="606" y="741"/>
                    <a:pt x="517" y="763"/>
                    <a:pt x="381" y="763"/>
                  </a:cubicBezTo>
                  <a:cubicBezTo>
                    <a:pt x="898" y="1414"/>
                    <a:pt x="898" y="1414"/>
                    <a:pt x="898" y="1414"/>
                  </a:cubicBezTo>
                  <a:cubicBezTo>
                    <a:pt x="718" y="1414"/>
                    <a:pt x="718" y="1414"/>
                    <a:pt x="718" y="1414"/>
                  </a:cubicBezTo>
                  <a:cubicBezTo>
                    <a:pt x="225" y="763"/>
                    <a:pt x="225" y="763"/>
                    <a:pt x="225" y="763"/>
                  </a:cubicBezTo>
                  <a:cubicBezTo>
                    <a:pt x="135" y="763"/>
                    <a:pt x="135" y="763"/>
                    <a:pt x="135" y="763"/>
                  </a:cubicBezTo>
                  <a:cubicBezTo>
                    <a:pt x="135" y="1414"/>
                    <a:pt x="135" y="1414"/>
                    <a:pt x="135" y="1414"/>
                  </a:cubicBezTo>
                  <a:cubicBezTo>
                    <a:pt x="0" y="1414"/>
                    <a:pt x="0" y="1414"/>
                    <a:pt x="0" y="1414"/>
                  </a:cubicBezTo>
                  <a:lnTo>
                    <a:pt x="0" y="0"/>
                  </a:lnTo>
                  <a:close/>
                  <a:moveTo>
                    <a:pt x="135" y="157"/>
                  </a:moveTo>
                  <a:lnTo>
                    <a:pt x="135" y="157"/>
                  </a:lnTo>
                  <a:cubicBezTo>
                    <a:pt x="135" y="629"/>
                    <a:pt x="135" y="629"/>
                    <a:pt x="135" y="629"/>
                  </a:cubicBezTo>
                  <a:cubicBezTo>
                    <a:pt x="381" y="629"/>
                    <a:pt x="381" y="629"/>
                    <a:pt x="381" y="629"/>
                  </a:cubicBezTo>
                  <a:cubicBezTo>
                    <a:pt x="471" y="629"/>
                    <a:pt x="539" y="629"/>
                    <a:pt x="584" y="606"/>
                  </a:cubicBezTo>
                  <a:cubicBezTo>
                    <a:pt x="629" y="583"/>
                    <a:pt x="673" y="561"/>
                    <a:pt x="696" y="516"/>
                  </a:cubicBezTo>
                  <a:cubicBezTo>
                    <a:pt x="718" y="471"/>
                    <a:pt x="741" y="426"/>
                    <a:pt x="741" y="382"/>
                  </a:cubicBezTo>
                  <a:cubicBezTo>
                    <a:pt x="741" y="336"/>
                    <a:pt x="718" y="292"/>
                    <a:pt x="696" y="246"/>
                  </a:cubicBezTo>
                  <a:cubicBezTo>
                    <a:pt x="673" y="224"/>
                    <a:pt x="629" y="180"/>
                    <a:pt x="584" y="180"/>
                  </a:cubicBezTo>
                  <a:cubicBezTo>
                    <a:pt x="561" y="157"/>
                    <a:pt x="494" y="157"/>
                    <a:pt x="381" y="157"/>
                  </a:cubicBezTo>
                  <a:lnTo>
                    <a:pt x="135" y="157"/>
                  </a:lnTo>
                  <a:close/>
                </a:path>
              </a:pathLst>
            </a:custGeom>
            <a:solidFill>
              <a:srgbClr val="FFFFFF"/>
            </a:solidFill>
            <a:ln>
              <a:noFill/>
            </a:ln>
            <a:effectLst/>
          </p:spPr>
          <p:txBody>
            <a:bodyPr wrap="none" anchor="ctr"/>
            <a:lstStyle/>
            <a:p>
              <a:endParaRPr lang="en-US"/>
            </a:p>
          </p:txBody>
        </p:sp>
        <p:sp>
          <p:nvSpPr>
            <p:cNvPr id="48" name="Freeform 41"/>
            <p:cNvSpPr>
              <a:spLocks noChangeArrowheads="1"/>
            </p:cNvSpPr>
            <p:nvPr/>
          </p:nvSpPr>
          <p:spPr bwMode="auto">
            <a:xfrm>
              <a:off x="9102725" y="6049963"/>
              <a:ext cx="300038" cy="533400"/>
            </a:xfrm>
            <a:custGeom>
              <a:avLst/>
              <a:gdLst>
                <a:gd name="T0" fmla="*/ 0 w 833"/>
                <a:gd name="T1" fmla="*/ 1191 h 1483"/>
                <a:gd name="T2" fmla="*/ 0 w 833"/>
                <a:gd name="T3" fmla="*/ 1191 h 1483"/>
                <a:gd name="T4" fmla="*/ 135 w 833"/>
                <a:gd name="T5" fmla="*/ 1101 h 1483"/>
                <a:gd name="T6" fmla="*/ 427 w 833"/>
                <a:gd name="T7" fmla="*/ 1347 h 1483"/>
                <a:gd name="T8" fmla="*/ 540 w 833"/>
                <a:gd name="T9" fmla="*/ 1303 h 1483"/>
                <a:gd name="T10" fmla="*/ 652 w 833"/>
                <a:gd name="T11" fmla="*/ 1213 h 1483"/>
                <a:gd name="T12" fmla="*/ 674 w 833"/>
                <a:gd name="T13" fmla="*/ 1101 h 1483"/>
                <a:gd name="T14" fmla="*/ 630 w 833"/>
                <a:gd name="T15" fmla="*/ 966 h 1483"/>
                <a:gd name="T16" fmla="*/ 383 w 833"/>
                <a:gd name="T17" fmla="*/ 742 h 1483"/>
                <a:gd name="T18" fmla="*/ 181 w 833"/>
                <a:gd name="T19" fmla="*/ 539 h 1483"/>
                <a:gd name="T20" fmla="*/ 91 w 833"/>
                <a:gd name="T21" fmla="*/ 337 h 1483"/>
                <a:gd name="T22" fmla="*/ 135 w 833"/>
                <a:gd name="T23" fmla="*/ 157 h 1483"/>
                <a:gd name="T24" fmla="*/ 271 w 833"/>
                <a:gd name="T25" fmla="*/ 45 h 1483"/>
                <a:gd name="T26" fmla="*/ 427 w 833"/>
                <a:gd name="T27" fmla="*/ 0 h 1483"/>
                <a:gd name="T28" fmla="*/ 630 w 833"/>
                <a:gd name="T29" fmla="*/ 45 h 1483"/>
                <a:gd name="T30" fmla="*/ 809 w 833"/>
                <a:gd name="T31" fmla="*/ 225 h 1483"/>
                <a:gd name="T32" fmla="*/ 697 w 833"/>
                <a:gd name="T33" fmla="*/ 315 h 1483"/>
                <a:gd name="T34" fmla="*/ 562 w 833"/>
                <a:gd name="T35" fmla="*/ 180 h 1483"/>
                <a:gd name="T36" fmla="*/ 427 w 833"/>
                <a:gd name="T37" fmla="*/ 135 h 1483"/>
                <a:gd name="T38" fmla="*/ 293 w 833"/>
                <a:gd name="T39" fmla="*/ 203 h 1483"/>
                <a:gd name="T40" fmla="*/ 248 w 833"/>
                <a:gd name="T41" fmla="*/ 315 h 1483"/>
                <a:gd name="T42" fmla="*/ 271 w 833"/>
                <a:gd name="T43" fmla="*/ 405 h 1483"/>
                <a:gd name="T44" fmla="*/ 337 w 833"/>
                <a:gd name="T45" fmla="*/ 494 h 1483"/>
                <a:gd name="T46" fmla="*/ 517 w 833"/>
                <a:gd name="T47" fmla="*/ 652 h 1483"/>
                <a:gd name="T48" fmla="*/ 764 w 833"/>
                <a:gd name="T49" fmla="*/ 898 h 1483"/>
                <a:gd name="T50" fmla="*/ 832 w 833"/>
                <a:gd name="T51" fmla="*/ 1101 h 1483"/>
                <a:gd name="T52" fmla="*/ 719 w 833"/>
                <a:gd name="T53" fmla="*/ 1370 h 1483"/>
                <a:gd name="T54" fmla="*/ 427 w 833"/>
                <a:gd name="T55" fmla="*/ 1482 h 1483"/>
                <a:gd name="T56" fmla="*/ 203 w 833"/>
                <a:gd name="T57" fmla="*/ 1415 h 1483"/>
                <a:gd name="T58" fmla="*/ 0 w 833"/>
                <a:gd name="T59" fmla="*/ 1191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3" h="1483">
                  <a:moveTo>
                    <a:pt x="0" y="1191"/>
                  </a:moveTo>
                  <a:lnTo>
                    <a:pt x="0" y="1191"/>
                  </a:lnTo>
                  <a:cubicBezTo>
                    <a:pt x="135" y="1101"/>
                    <a:pt x="135" y="1101"/>
                    <a:pt x="135" y="1101"/>
                  </a:cubicBezTo>
                  <a:cubicBezTo>
                    <a:pt x="203" y="1257"/>
                    <a:pt x="315" y="1347"/>
                    <a:pt x="427" y="1347"/>
                  </a:cubicBezTo>
                  <a:cubicBezTo>
                    <a:pt x="472" y="1347"/>
                    <a:pt x="517" y="1325"/>
                    <a:pt x="540" y="1303"/>
                  </a:cubicBezTo>
                  <a:cubicBezTo>
                    <a:pt x="585" y="1280"/>
                    <a:pt x="630" y="1257"/>
                    <a:pt x="652" y="1213"/>
                  </a:cubicBezTo>
                  <a:cubicBezTo>
                    <a:pt x="674" y="1191"/>
                    <a:pt x="674" y="1145"/>
                    <a:pt x="674" y="1101"/>
                  </a:cubicBezTo>
                  <a:cubicBezTo>
                    <a:pt x="674" y="1056"/>
                    <a:pt x="652" y="1011"/>
                    <a:pt x="630" y="966"/>
                  </a:cubicBezTo>
                  <a:cubicBezTo>
                    <a:pt x="585" y="898"/>
                    <a:pt x="517" y="831"/>
                    <a:pt x="383" y="742"/>
                  </a:cubicBezTo>
                  <a:cubicBezTo>
                    <a:pt x="271" y="652"/>
                    <a:pt x="203" y="584"/>
                    <a:pt x="181" y="539"/>
                  </a:cubicBezTo>
                  <a:cubicBezTo>
                    <a:pt x="113" y="472"/>
                    <a:pt x="91" y="405"/>
                    <a:pt x="91" y="337"/>
                  </a:cubicBezTo>
                  <a:cubicBezTo>
                    <a:pt x="91" y="269"/>
                    <a:pt x="113" y="203"/>
                    <a:pt x="135" y="157"/>
                  </a:cubicBezTo>
                  <a:cubicBezTo>
                    <a:pt x="181" y="113"/>
                    <a:pt x="203" y="68"/>
                    <a:pt x="271" y="45"/>
                  </a:cubicBezTo>
                  <a:cubicBezTo>
                    <a:pt x="315" y="0"/>
                    <a:pt x="383" y="0"/>
                    <a:pt x="427" y="0"/>
                  </a:cubicBezTo>
                  <a:cubicBezTo>
                    <a:pt x="495" y="0"/>
                    <a:pt x="562" y="23"/>
                    <a:pt x="630" y="45"/>
                  </a:cubicBezTo>
                  <a:cubicBezTo>
                    <a:pt x="674" y="68"/>
                    <a:pt x="742" y="135"/>
                    <a:pt x="809" y="225"/>
                  </a:cubicBezTo>
                  <a:cubicBezTo>
                    <a:pt x="697" y="315"/>
                    <a:pt x="697" y="315"/>
                    <a:pt x="697" y="315"/>
                  </a:cubicBezTo>
                  <a:cubicBezTo>
                    <a:pt x="630" y="247"/>
                    <a:pt x="585" y="203"/>
                    <a:pt x="562" y="180"/>
                  </a:cubicBezTo>
                  <a:cubicBezTo>
                    <a:pt x="517" y="157"/>
                    <a:pt x="472" y="135"/>
                    <a:pt x="427" y="135"/>
                  </a:cubicBezTo>
                  <a:cubicBezTo>
                    <a:pt x="383" y="135"/>
                    <a:pt x="337" y="157"/>
                    <a:pt x="293" y="203"/>
                  </a:cubicBezTo>
                  <a:cubicBezTo>
                    <a:pt x="271" y="225"/>
                    <a:pt x="248" y="269"/>
                    <a:pt x="248" y="315"/>
                  </a:cubicBezTo>
                  <a:cubicBezTo>
                    <a:pt x="248" y="359"/>
                    <a:pt x="248" y="382"/>
                    <a:pt x="271" y="405"/>
                  </a:cubicBezTo>
                  <a:cubicBezTo>
                    <a:pt x="271" y="449"/>
                    <a:pt x="293" y="472"/>
                    <a:pt x="337" y="494"/>
                  </a:cubicBezTo>
                  <a:cubicBezTo>
                    <a:pt x="360" y="517"/>
                    <a:pt x="405" y="562"/>
                    <a:pt x="517" y="652"/>
                  </a:cubicBezTo>
                  <a:cubicBezTo>
                    <a:pt x="630" y="742"/>
                    <a:pt x="719" y="808"/>
                    <a:pt x="764" y="898"/>
                  </a:cubicBezTo>
                  <a:cubicBezTo>
                    <a:pt x="809" y="966"/>
                    <a:pt x="832" y="1033"/>
                    <a:pt x="832" y="1101"/>
                  </a:cubicBezTo>
                  <a:cubicBezTo>
                    <a:pt x="832" y="1213"/>
                    <a:pt x="786" y="1303"/>
                    <a:pt x="719" y="1370"/>
                  </a:cubicBezTo>
                  <a:cubicBezTo>
                    <a:pt x="630" y="1437"/>
                    <a:pt x="540" y="1482"/>
                    <a:pt x="427" y="1482"/>
                  </a:cubicBezTo>
                  <a:cubicBezTo>
                    <a:pt x="337" y="1482"/>
                    <a:pt x="271" y="1460"/>
                    <a:pt x="203" y="1415"/>
                  </a:cubicBezTo>
                  <a:cubicBezTo>
                    <a:pt x="135" y="1370"/>
                    <a:pt x="68" y="1280"/>
                    <a:pt x="0" y="1191"/>
                  </a:cubicBezTo>
                </a:path>
              </a:pathLst>
            </a:custGeom>
            <a:solidFill>
              <a:srgbClr val="FFFFFF"/>
            </a:solidFill>
            <a:ln>
              <a:noFill/>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84" y="379467"/>
            <a:ext cx="7908324" cy="644065"/>
          </a:xfrm>
        </p:spPr>
        <p:txBody>
          <a:bodyPr/>
          <a:lstStyle/>
          <a:p>
            <a:pPr defTabSz="685800" fontAlgn="auto">
              <a:spcBef>
                <a:spcPts val="0"/>
              </a:spcBef>
              <a:spcAft>
                <a:spcPts val="0"/>
              </a:spcAft>
              <a:defRPr/>
            </a:pPr>
            <a:r>
              <a:rPr lang="lv-LV" sz="1800" b="0" kern="0" dirty="0"/>
              <a:t>Esošā situācija</a:t>
            </a:r>
            <a:r>
              <a:rPr lang="lv-LV" sz="3600" b="0" kern="0" dirty="0"/>
              <a:t/>
            </a:r>
            <a:br>
              <a:rPr lang="lv-LV" sz="3600" b="0" kern="0" dirty="0"/>
            </a:br>
            <a:r>
              <a:rPr lang="lv-LV" sz="1200" b="0" kern="0" dirty="0"/>
              <a:t>Latvijas Radio </a:t>
            </a:r>
            <a:r>
              <a:rPr lang="lv-LV" sz="1200" b="0" kern="0" dirty="0" smtClean="0"/>
              <a:t>LR3 </a:t>
            </a:r>
            <a:r>
              <a:rPr lang="lv-LV" sz="1200" b="0" kern="0" dirty="0"/>
              <a:t>programmas izplatīšanas tīkls (palielinājums </a:t>
            </a:r>
            <a:r>
              <a:rPr lang="lv-LV" sz="1200" b="0" kern="0" dirty="0" smtClean="0"/>
              <a:t>5,0% </a:t>
            </a:r>
            <a:r>
              <a:rPr lang="lv-LV" sz="1200" b="0" kern="0" dirty="0"/>
              <a:t>teritorijas)</a:t>
            </a:r>
            <a:endParaRPr lang="lv-LV" sz="12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769" y="1023532"/>
            <a:ext cx="5081154" cy="3573035"/>
          </a:xfrm>
          <a:prstGeom prst="rect">
            <a:avLst/>
          </a:prstGeom>
        </p:spPr>
      </p:pic>
    </p:spTree>
    <p:extLst>
      <p:ext uri="{BB962C8B-B14F-4D97-AF65-F5344CB8AC3E}">
        <p14:creationId xmlns:p14="http://schemas.microsoft.com/office/powerpoint/2010/main" val="3917404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05" y="387804"/>
            <a:ext cx="7939217" cy="644065"/>
          </a:xfrm>
        </p:spPr>
        <p:txBody>
          <a:bodyPr/>
          <a:lstStyle/>
          <a:p>
            <a:pPr defTabSz="685800" fontAlgn="auto">
              <a:spcBef>
                <a:spcPts val="0"/>
              </a:spcBef>
              <a:spcAft>
                <a:spcPts val="0"/>
              </a:spcAft>
              <a:defRPr/>
            </a:pPr>
            <a:r>
              <a:rPr lang="lv-LV" sz="1800" b="0" kern="0" dirty="0"/>
              <a:t>Esošā situācija</a:t>
            </a:r>
            <a:r>
              <a:rPr lang="lv-LV" sz="3600" b="0" kern="0" dirty="0"/>
              <a:t/>
            </a:r>
            <a:br>
              <a:rPr lang="lv-LV" sz="3600" b="0" kern="0" dirty="0"/>
            </a:br>
            <a:r>
              <a:rPr lang="lv-LV" sz="1200" b="0" kern="0" dirty="0"/>
              <a:t>Latvijas Radio LR4 programmas izplatīšanas tīkls</a:t>
            </a:r>
            <a:endParaRPr lang="lv-LV" sz="1200"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598" y="1016734"/>
            <a:ext cx="5118029" cy="3592288"/>
          </a:xfrm>
          <a:prstGeom prst="rect">
            <a:avLst/>
          </a:prstGeom>
        </p:spPr>
      </p:pic>
    </p:spTree>
    <p:extLst>
      <p:ext uri="{BB962C8B-B14F-4D97-AF65-F5344CB8AC3E}">
        <p14:creationId xmlns:p14="http://schemas.microsoft.com/office/powerpoint/2010/main" val="1834364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84" y="400415"/>
            <a:ext cx="7908324" cy="644065"/>
          </a:xfrm>
        </p:spPr>
        <p:txBody>
          <a:bodyPr/>
          <a:lstStyle/>
          <a:p>
            <a:pPr defTabSz="685800" fontAlgn="auto">
              <a:spcBef>
                <a:spcPts val="0"/>
              </a:spcBef>
              <a:spcAft>
                <a:spcPts val="0"/>
              </a:spcAft>
              <a:defRPr/>
            </a:pPr>
            <a:r>
              <a:rPr lang="lv-LV" sz="1800" b="0" kern="0" dirty="0"/>
              <a:t>Esošā situācija</a:t>
            </a:r>
            <a:r>
              <a:rPr lang="lv-LV" sz="3600" b="0" kern="0" dirty="0"/>
              <a:t/>
            </a:r>
            <a:br>
              <a:rPr lang="lv-LV" sz="3600" b="0" kern="0" dirty="0"/>
            </a:br>
            <a:r>
              <a:rPr lang="lv-LV" sz="1200" b="0" kern="0" dirty="0"/>
              <a:t>Latvijas Radio LR5 programmas izplatīšanas tīkls</a:t>
            </a:r>
            <a:endParaRPr lang="lv-LV" sz="1200"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444" y="1023111"/>
            <a:ext cx="4955804" cy="3571750"/>
          </a:xfrm>
          <a:prstGeom prst="rect">
            <a:avLst/>
          </a:prstGeom>
        </p:spPr>
      </p:pic>
    </p:spTree>
    <p:extLst>
      <p:ext uri="{BB962C8B-B14F-4D97-AF65-F5344CB8AC3E}">
        <p14:creationId xmlns:p14="http://schemas.microsoft.com/office/powerpoint/2010/main" val="296513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49" y="393744"/>
            <a:ext cx="7926859" cy="644065"/>
          </a:xfrm>
        </p:spPr>
        <p:txBody>
          <a:bodyPr/>
          <a:lstStyle/>
          <a:p>
            <a:pPr defTabSz="685800" fontAlgn="auto">
              <a:spcBef>
                <a:spcPts val="0"/>
              </a:spcBef>
              <a:spcAft>
                <a:spcPts val="0"/>
              </a:spcAft>
              <a:defRPr/>
            </a:pPr>
            <a:r>
              <a:rPr lang="lv-LV" sz="1800" b="0" kern="0" dirty="0"/>
              <a:t>Esošā situācija</a:t>
            </a:r>
            <a:r>
              <a:rPr lang="lv-LV" sz="3600" b="0" kern="0" dirty="0"/>
              <a:t/>
            </a:r>
            <a:br>
              <a:rPr lang="lv-LV" sz="3600" b="0" kern="0" dirty="0"/>
            </a:br>
            <a:r>
              <a:rPr lang="lv-LV" sz="1200" b="0" kern="0" dirty="0"/>
              <a:t>Latvijas Radio LR6 programmas izplatīšanas tīkls</a:t>
            </a:r>
            <a:endParaRPr lang="lv-LV" sz="12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308" y="1037809"/>
            <a:ext cx="5051540" cy="3545621"/>
          </a:xfrm>
          <a:prstGeom prst="rect">
            <a:avLst/>
          </a:prstGeom>
        </p:spPr>
      </p:pic>
    </p:spTree>
    <p:extLst>
      <p:ext uri="{BB962C8B-B14F-4D97-AF65-F5344CB8AC3E}">
        <p14:creationId xmlns:p14="http://schemas.microsoft.com/office/powerpoint/2010/main" val="250003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2" y="419257"/>
            <a:ext cx="7908324" cy="644065"/>
          </a:xfrm>
        </p:spPr>
        <p:txBody>
          <a:bodyPr/>
          <a:lstStyle/>
          <a:p>
            <a:pPr defTabSz="685800" fontAlgn="auto">
              <a:spcBef>
                <a:spcPts val="0"/>
              </a:spcBef>
              <a:spcAft>
                <a:spcPts val="0"/>
              </a:spcAft>
              <a:defRPr/>
            </a:pPr>
            <a:r>
              <a:rPr lang="lv-LV" altLang="lv-LV" sz="1800" b="0" kern="0" dirty="0">
                <a:solidFill>
                  <a:schemeClr val="tx2"/>
                </a:solidFill>
                <a:latin typeface="Futura Md TL"/>
                <a:cs typeface="+mj-cs"/>
              </a:rPr>
              <a:t>Esošā situācija </a:t>
            </a:r>
            <a:br>
              <a:rPr lang="lv-LV" altLang="lv-LV" sz="1800" b="0" kern="0" dirty="0">
                <a:solidFill>
                  <a:schemeClr val="tx2"/>
                </a:solidFill>
                <a:latin typeface="Futura Md TL"/>
                <a:cs typeface="+mj-cs"/>
              </a:rPr>
            </a:br>
            <a:r>
              <a:rPr lang="lv-LV" altLang="lv-LV" sz="1200" b="0" kern="0" dirty="0">
                <a:solidFill>
                  <a:schemeClr val="tx2"/>
                </a:solidFill>
                <a:latin typeface="Futura Md TL"/>
                <a:cs typeface="+mj-cs"/>
              </a:rPr>
              <a:t>CTV Mux 1</a:t>
            </a:r>
            <a:br>
              <a:rPr lang="lv-LV" altLang="lv-LV" sz="1200" b="0" kern="0" dirty="0">
                <a:solidFill>
                  <a:schemeClr val="tx2"/>
                </a:solidFill>
                <a:latin typeface="Futura Md TL"/>
                <a:cs typeface="+mj-cs"/>
              </a:rPr>
            </a:br>
            <a:r>
              <a:rPr lang="lv-LV" altLang="lv-LV" sz="1200" b="0" kern="0" dirty="0">
                <a:solidFill>
                  <a:schemeClr val="tx2"/>
                </a:solidFill>
                <a:latin typeface="Futura Md TL"/>
                <a:cs typeface="+mj-cs"/>
              </a:rPr>
              <a:t>17 raidošās stacijas; 99,7% LV iedz.; 99,6% LV teritorijas</a:t>
            </a:r>
            <a:endParaRPr lang="lv-LV" sz="1200" dirty="0">
              <a:solidFill>
                <a:schemeClr val="tx2"/>
              </a:solidFill>
              <a:latin typeface="Futura Md TL"/>
            </a:endParaRPr>
          </a:p>
        </p:txBody>
      </p:sp>
      <p:sp>
        <p:nvSpPr>
          <p:cNvPr id="3" name="Text Placeholder 2"/>
          <p:cNvSpPr>
            <a:spLocks noGrp="1"/>
          </p:cNvSpPr>
          <p:nvPr>
            <p:ph type="body" sz="quarter" idx="14"/>
          </p:nvPr>
        </p:nvSpPr>
        <p:spPr>
          <a:xfrm>
            <a:off x="3162993" y="2400300"/>
            <a:ext cx="1359131" cy="280555"/>
          </a:xfrm>
        </p:spPr>
        <p:txBody>
          <a:bodyPr/>
          <a:lstStyle/>
          <a:p>
            <a:endParaRPr lang="lv-LV"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0589" y="1349583"/>
            <a:ext cx="5391869" cy="318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454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1" y="693576"/>
            <a:ext cx="7914503" cy="644065"/>
          </a:xfrm>
        </p:spPr>
        <p:txBody>
          <a:bodyPr/>
          <a:lstStyle/>
          <a:p>
            <a:pPr defTabSz="685800" fontAlgn="auto">
              <a:spcBef>
                <a:spcPts val="0"/>
              </a:spcBef>
              <a:spcAft>
                <a:spcPts val="0"/>
              </a:spcAft>
              <a:defRPr/>
            </a:pPr>
            <a:r>
              <a:rPr lang="lv-LV" altLang="lv-LV" sz="1800" b="0" kern="0" dirty="0">
                <a:solidFill>
                  <a:schemeClr val="tx2"/>
                </a:solidFill>
                <a:latin typeface="Futura Md TL"/>
                <a:cs typeface="+mj-cs"/>
              </a:rPr>
              <a:t>Esošā situācija CTV Mux 1</a:t>
            </a:r>
            <a:br>
              <a:rPr lang="lv-LV" altLang="lv-LV" sz="1800" b="0" kern="0" dirty="0">
                <a:solidFill>
                  <a:schemeClr val="tx2"/>
                </a:solidFill>
                <a:latin typeface="Futura Md TL"/>
                <a:cs typeface="+mj-cs"/>
              </a:rPr>
            </a:br>
            <a:r>
              <a:rPr lang="lv-LV" altLang="lv-LV" sz="1200" b="0" kern="0" dirty="0">
                <a:solidFill>
                  <a:schemeClr val="tx2"/>
                </a:solidFill>
                <a:latin typeface="Futura Md TL"/>
                <a:cs typeface="+mj-cs"/>
              </a:rPr>
              <a:t>17 raidošās stacijas; 99,7% LV iedz.; 99,6% LV teritorijas</a:t>
            </a:r>
            <a:endParaRPr lang="lv-LV" sz="1200" dirty="0">
              <a:solidFill>
                <a:schemeClr val="tx2"/>
              </a:solidFill>
            </a:endParaRPr>
          </a:p>
        </p:txBody>
      </p:sp>
      <p:sp>
        <p:nvSpPr>
          <p:cNvPr id="3" name="Text Placeholder 2"/>
          <p:cNvSpPr>
            <a:spLocks noGrp="1"/>
          </p:cNvSpPr>
          <p:nvPr>
            <p:ph type="body" sz="quarter" idx="14"/>
          </p:nvPr>
        </p:nvSpPr>
        <p:spPr>
          <a:xfrm>
            <a:off x="982362" y="1731475"/>
            <a:ext cx="7914502" cy="2770361"/>
          </a:xfrm>
        </p:spPr>
        <p:txBody>
          <a:bodyPr/>
          <a:lstStyle/>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utura Md TL"/>
              </a:rPr>
              <a:t>Zemes ciparu televīzijas (CTV) izplatīšanas tīklā bezmaksas televīzijas programmu apraidei šobrīd tiek pārraidītas 5 standartizšķirtspējas (SD) programmas LTV1, LTV7, Re:TV, Sportacentrs.com TV un Rīga TV24 </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utura Md TL"/>
              </a:rPr>
              <a:t>Pārraidāmo TV programmu skaits ir atkarīgs no tīkla parametriem, kas nosaka maksimālo datu pārraides ātrumu tīklā, šobrīd šis skaits ir maksimums 5 SD vai 2-3 augstas izšķirtspējas (HD) programmas</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utura Md TL"/>
              </a:rPr>
              <a:t>Saskaņā ar normatīvajiem aktiem, izplatīšanas tīklam jāaptver ne mazāk kā 99% Latvijas teritorijas</a:t>
            </a:r>
            <a:endParaRPr lang="lv-LV" sz="1350" kern="0" dirty="0">
              <a:solidFill>
                <a:sysClr val="windowText" lastClr="000000"/>
              </a:solidFill>
              <a:latin typeface="Futura Md TL"/>
            </a:endParaRPr>
          </a:p>
          <a:p>
            <a:endParaRPr lang="lv-LV" dirty="0"/>
          </a:p>
        </p:txBody>
      </p:sp>
    </p:spTree>
    <p:extLst>
      <p:ext uri="{BB962C8B-B14F-4D97-AF65-F5344CB8AC3E}">
        <p14:creationId xmlns:p14="http://schemas.microsoft.com/office/powerpoint/2010/main" val="2821583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3" y="437991"/>
            <a:ext cx="7914502" cy="644065"/>
          </a:xfrm>
        </p:spPr>
        <p:txBody>
          <a:bodyPr/>
          <a:lstStyle/>
          <a:p>
            <a:pPr defTabSz="685800" fontAlgn="auto">
              <a:spcBef>
                <a:spcPts val="0"/>
              </a:spcBef>
              <a:spcAft>
                <a:spcPts val="0"/>
              </a:spcAft>
              <a:defRPr/>
            </a:pPr>
            <a:r>
              <a:rPr lang="lv-LV" altLang="lv-LV" sz="1800" b="0" kern="0" dirty="0">
                <a:solidFill>
                  <a:schemeClr val="tx2"/>
                </a:solidFill>
                <a:latin typeface="Futura Md TL"/>
                <a:cs typeface="+mj-cs"/>
              </a:rPr>
              <a:t>Maksa par sabiedriskās televīzijas vienas programmas apraidi mēnesī </a:t>
            </a:r>
            <a:endParaRPr lang="lv-LV" sz="2700" dirty="0">
              <a:solidFill>
                <a:schemeClr val="tx2"/>
              </a:solidFill>
            </a:endParaRPr>
          </a:p>
        </p:txBody>
      </p:sp>
      <p:sp>
        <p:nvSpPr>
          <p:cNvPr id="3" name="Text Placeholder 2"/>
          <p:cNvSpPr>
            <a:spLocks noGrp="1"/>
          </p:cNvSpPr>
          <p:nvPr>
            <p:ph type="body" sz="quarter" idx="14"/>
          </p:nvPr>
        </p:nvSpPr>
        <p:spPr>
          <a:xfrm>
            <a:off x="1886089" y="1206527"/>
            <a:ext cx="5574671" cy="204902"/>
          </a:xfrm>
        </p:spPr>
        <p:txBody>
          <a:bodyPr/>
          <a:lstStyle/>
          <a:p>
            <a:r>
              <a:rPr lang="lv-LV" sz="1500" b="1" dirty="0"/>
              <a:t>2016.gadā</a:t>
            </a:r>
          </a:p>
        </p:txBody>
      </p:sp>
      <p:pic>
        <p:nvPicPr>
          <p:cNvPr id="6" name="Picture 5"/>
          <p:cNvPicPr>
            <a:picLocks noChangeAspect="1"/>
          </p:cNvPicPr>
          <p:nvPr/>
        </p:nvPicPr>
        <p:blipFill>
          <a:blip r:embed="rId2"/>
          <a:stretch>
            <a:fillRect/>
          </a:stretch>
        </p:blipFill>
        <p:spPr>
          <a:xfrm>
            <a:off x="2175130" y="3351191"/>
            <a:ext cx="4996587" cy="1084754"/>
          </a:xfrm>
          <a:prstGeom prst="rect">
            <a:avLst/>
          </a:prstGeom>
        </p:spPr>
      </p:pic>
      <p:pic>
        <p:nvPicPr>
          <p:cNvPr id="9" name="Picture 8"/>
          <p:cNvPicPr>
            <a:picLocks noChangeAspect="1"/>
          </p:cNvPicPr>
          <p:nvPr/>
        </p:nvPicPr>
        <p:blipFill>
          <a:blip r:embed="rId3"/>
          <a:stretch>
            <a:fillRect/>
          </a:stretch>
        </p:blipFill>
        <p:spPr>
          <a:xfrm>
            <a:off x="2786413" y="1535901"/>
            <a:ext cx="3774022" cy="1236857"/>
          </a:xfrm>
          <a:prstGeom prst="rect">
            <a:avLst/>
          </a:prstGeom>
        </p:spPr>
      </p:pic>
      <p:sp>
        <p:nvSpPr>
          <p:cNvPr id="10" name="Text Placeholder 2"/>
          <p:cNvSpPr txBox="1">
            <a:spLocks/>
          </p:cNvSpPr>
          <p:nvPr/>
        </p:nvSpPr>
        <p:spPr bwMode="auto">
          <a:xfrm>
            <a:off x="1886089" y="2963848"/>
            <a:ext cx="5574671" cy="204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lvl1pPr marL="0" indent="0" algn="ctr" defTabSz="457200" rtl="0" eaLnBrk="1" fontAlgn="base" hangingPunct="1">
              <a:lnSpc>
                <a:spcPts val="1700"/>
              </a:lnSpc>
              <a:spcBef>
                <a:spcPct val="20000"/>
              </a:spcBef>
              <a:spcAft>
                <a:spcPct val="0"/>
              </a:spcAft>
              <a:buFont typeface="Arial" charset="0"/>
              <a:buNone/>
              <a:defRPr sz="1200" kern="1200">
                <a:solidFill>
                  <a:schemeClr val="tx1"/>
                </a:solidFill>
                <a:latin typeface="PT Sans"/>
                <a:ea typeface="ＭＳ Ｐゴシック" charset="0"/>
                <a:cs typeface="PT San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PT Sans"/>
                <a:ea typeface="ＭＳ Ｐゴシック" charset="0"/>
                <a:cs typeface="PT San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PT Sans"/>
                <a:ea typeface="ＭＳ Ｐゴシック" charset="0"/>
                <a:cs typeface="PT San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PT Sans"/>
                <a:ea typeface="ＭＳ Ｐゴシック" charset="0"/>
                <a:cs typeface="PT San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PT Sans"/>
                <a:ea typeface="ＭＳ Ｐゴシック" charset="0"/>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lv-LV" sz="1500" b="1" dirty="0"/>
              <a:t>Apraides tarifa dinamika</a:t>
            </a:r>
          </a:p>
        </p:txBody>
      </p:sp>
    </p:spTree>
    <p:extLst>
      <p:ext uri="{BB962C8B-B14F-4D97-AF65-F5344CB8AC3E}">
        <p14:creationId xmlns:p14="http://schemas.microsoft.com/office/powerpoint/2010/main" val="3859184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05" y="394395"/>
            <a:ext cx="7914503" cy="384109"/>
          </a:xfrm>
        </p:spPr>
        <p:txBody>
          <a:bodyPr/>
          <a:lstStyle/>
          <a:p>
            <a:r>
              <a:rPr lang="lv-LV" sz="1800" b="0" dirty="0">
                <a:latin typeface="Futura Md TL"/>
                <a:cs typeface="Arial" panose="020B0604020202020204" pitchFamily="34" charset="0"/>
              </a:rPr>
              <a:t>Stāvoklis pierobežā</a:t>
            </a:r>
            <a:r>
              <a:rPr lang="lv-LV" sz="2100" b="0" dirty="0">
                <a:latin typeface="Futura Md TL"/>
                <a:cs typeface="Arial" panose="020B0604020202020204" pitchFamily="34" charset="0"/>
              </a:rPr>
              <a:t> </a:t>
            </a:r>
            <a:r>
              <a:rPr lang="lv-LV" sz="1500" b="0" dirty="0">
                <a:latin typeface="Futura Md TL"/>
                <a:cs typeface="Arial" panose="020B0604020202020204" pitchFamily="34" charset="0"/>
              </a:rPr>
              <a:t>(bezmaksas TV programmas)</a:t>
            </a:r>
          </a:p>
        </p:txBody>
      </p:sp>
      <p:sp>
        <p:nvSpPr>
          <p:cNvPr id="3" name="Text Placeholder 2"/>
          <p:cNvSpPr>
            <a:spLocks noGrp="1"/>
          </p:cNvSpPr>
          <p:nvPr>
            <p:ph type="body" sz="quarter" idx="14"/>
          </p:nvPr>
        </p:nvSpPr>
        <p:spPr/>
        <p:txBody>
          <a:bodyPr/>
          <a:lstStyle/>
          <a:p>
            <a:endParaRPr lang="lv-LV" dirty="0"/>
          </a:p>
        </p:txBody>
      </p:sp>
      <p:sp>
        <p:nvSpPr>
          <p:cNvPr id="4" name="Slide Number Placeholder 3"/>
          <p:cNvSpPr>
            <a:spLocks noGrp="1"/>
          </p:cNvSpPr>
          <p:nvPr>
            <p:ph type="sldNum" sz="quarter" idx="15"/>
          </p:nvPr>
        </p:nvSpPr>
        <p:spPr/>
        <p:txBody>
          <a:bodyPr/>
          <a:lstStyle/>
          <a:p>
            <a:pPr>
              <a:defRPr/>
            </a:pPr>
            <a:fld id="{667E605F-6CA9-354D-A96B-B5615D1A630C}" type="slidenum">
              <a:rPr lang="en-US" smtClean="0"/>
              <a:pPr>
                <a:defRPr/>
              </a:pPr>
              <a:t>17</a:t>
            </a:fld>
            <a:endParaRPr lang="en-US" dirty="0"/>
          </a:p>
        </p:txBody>
      </p:sp>
      <p:grpSp>
        <p:nvGrpSpPr>
          <p:cNvPr id="5" name="Group"/>
          <p:cNvGrpSpPr/>
          <p:nvPr/>
        </p:nvGrpSpPr>
        <p:grpSpPr>
          <a:xfrm>
            <a:off x="1986568" y="818077"/>
            <a:ext cx="5172224" cy="3690185"/>
            <a:chOff x="0" y="0"/>
            <a:chExt cx="6329942" cy="5595041"/>
          </a:xfrm>
        </p:grpSpPr>
        <p:pic>
          <p:nvPicPr>
            <p:cNvPr id="6" name="Screen Shot 2016-11-01 at 20.03.40.png" descr="Screen Shot 2016-11-01 at 20.03.40.png"/>
            <p:cNvPicPr>
              <a:picLocks noChangeAspect="1"/>
            </p:cNvPicPr>
            <p:nvPr/>
          </p:nvPicPr>
          <p:blipFill>
            <a:blip r:embed="rId2">
              <a:extLst/>
            </a:blip>
            <a:stretch>
              <a:fillRect/>
            </a:stretch>
          </p:blipFill>
          <p:spPr>
            <a:xfrm>
              <a:off x="0" y="0"/>
              <a:ext cx="6329943" cy="5595042"/>
            </a:xfrm>
            <a:prstGeom prst="rect">
              <a:avLst/>
            </a:prstGeom>
            <a:ln w="12700" cap="flat">
              <a:noFill/>
              <a:miter lim="400000"/>
            </a:ln>
            <a:effectLst/>
          </p:spPr>
        </p:pic>
        <p:sp>
          <p:nvSpPr>
            <p:cNvPr id="7" name="5"/>
            <p:cNvSpPr/>
            <p:nvPr/>
          </p:nvSpPr>
          <p:spPr>
            <a:xfrm>
              <a:off x="1704471" y="2083145"/>
              <a:ext cx="482601" cy="434976"/>
            </a:xfrm>
            <a:prstGeom prst="ellipse">
              <a:avLst/>
            </a:prstGeom>
            <a:solidFill>
              <a:srgbClr val="FFFFFF"/>
            </a:solidFill>
            <a:ln w="25400" cap="flat">
              <a:solidFill>
                <a:srgbClr val="31B6FD"/>
              </a:solidFill>
              <a:prstDash val="solid"/>
              <a:round/>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lvl1pPr algn="ctr"/>
            </a:lstStyle>
            <a:p>
              <a:pPr defTabSz="685800" fontAlgn="auto" hangingPunct="0">
                <a:spcBef>
                  <a:spcPts val="0"/>
                </a:spcBef>
                <a:spcAft>
                  <a:spcPts val="0"/>
                </a:spcAft>
                <a:defRPr/>
              </a:pPr>
              <a:r>
                <a:rPr sz="1350" kern="0">
                  <a:solidFill>
                    <a:srgbClr val="000000"/>
                  </a:solidFill>
                  <a:sym typeface="Franklin Gothic Book"/>
                </a:rPr>
                <a:t>5</a:t>
              </a:r>
            </a:p>
          </p:txBody>
        </p:sp>
        <p:sp>
          <p:nvSpPr>
            <p:cNvPr id="8" name="10"/>
            <p:cNvSpPr/>
            <p:nvPr/>
          </p:nvSpPr>
          <p:spPr>
            <a:xfrm>
              <a:off x="2568071" y="951655"/>
              <a:ext cx="708819" cy="662782"/>
            </a:xfrm>
            <a:prstGeom prst="ellipse">
              <a:avLst/>
            </a:prstGeom>
            <a:solidFill>
              <a:srgbClr val="FFFFFF"/>
            </a:solidFill>
            <a:ln w="25400" cap="flat">
              <a:solidFill>
                <a:srgbClr val="31B6FD"/>
              </a:solidFill>
              <a:prstDash val="solid"/>
              <a:round/>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lvl1pPr algn="ctr"/>
            </a:lstStyle>
            <a:p>
              <a:pPr defTabSz="685800" fontAlgn="auto" hangingPunct="0">
                <a:spcBef>
                  <a:spcPts val="0"/>
                </a:spcBef>
                <a:spcAft>
                  <a:spcPts val="0"/>
                </a:spcAft>
                <a:defRPr/>
              </a:pPr>
              <a:r>
                <a:rPr sz="1350" kern="0">
                  <a:solidFill>
                    <a:srgbClr val="000000"/>
                  </a:solidFill>
                  <a:sym typeface="Franklin Gothic Book"/>
                </a:rPr>
                <a:t>10</a:t>
              </a:r>
            </a:p>
          </p:txBody>
        </p:sp>
        <p:sp>
          <p:nvSpPr>
            <p:cNvPr id="9" name="13"/>
            <p:cNvSpPr/>
            <p:nvPr/>
          </p:nvSpPr>
          <p:spPr>
            <a:xfrm>
              <a:off x="1520700" y="2983655"/>
              <a:ext cx="850142" cy="801291"/>
            </a:xfrm>
            <a:prstGeom prst="ellipse">
              <a:avLst/>
            </a:prstGeom>
            <a:solidFill>
              <a:srgbClr val="FFFFFF"/>
            </a:solidFill>
            <a:ln w="25400" cap="flat">
              <a:solidFill>
                <a:srgbClr val="31B6FD"/>
              </a:solidFill>
              <a:prstDash val="solid"/>
              <a:round/>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lvl1pPr algn="ctr"/>
            </a:lstStyle>
            <a:p>
              <a:pPr defTabSz="685800" fontAlgn="auto" hangingPunct="0">
                <a:spcBef>
                  <a:spcPts val="0"/>
                </a:spcBef>
                <a:spcAft>
                  <a:spcPts val="0"/>
                </a:spcAft>
                <a:defRPr/>
              </a:pPr>
              <a:r>
                <a:rPr sz="1350" kern="0">
                  <a:solidFill>
                    <a:srgbClr val="000000"/>
                  </a:solidFill>
                  <a:sym typeface="Franklin Gothic Book"/>
                </a:rPr>
                <a:t>13</a:t>
              </a:r>
            </a:p>
          </p:txBody>
        </p:sp>
        <p:sp>
          <p:nvSpPr>
            <p:cNvPr id="10" name="9"/>
            <p:cNvSpPr/>
            <p:nvPr/>
          </p:nvSpPr>
          <p:spPr>
            <a:xfrm>
              <a:off x="3495171" y="3402755"/>
              <a:ext cx="708819" cy="662782"/>
            </a:xfrm>
            <a:prstGeom prst="ellipse">
              <a:avLst/>
            </a:prstGeom>
            <a:solidFill>
              <a:srgbClr val="FFFFFF"/>
            </a:solidFill>
            <a:ln w="25400" cap="flat">
              <a:solidFill>
                <a:srgbClr val="31B6FD"/>
              </a:solidFill>
              <a:prstDash val="solid"/>
              <a:round/>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lvl1pPr algn="ctr"/>
            </a:lstStyle>
            <a:p>
              <a:pPr defTabSz="685800" fontAlgn="auto" hangingPunct="0">
                <a:spcBef>
                  <a:spcPts val="0"/>
                </a:spcBef>
                <a:spcAft>
                  <a:spcPts val="0"/>
                </a:spcAft>
                <a:defRPr/>
              </a:pPr>
              <a:r>
                <a:rPr sz="1350" kern="0">
                  <a:solidFill>
                    <a:srgbClr val="000000"/>
                  </a:solidFill>
                  <a:sym typeface="Franklin Gothic Book"/>
                </a:rPr>
                <a:t>9</a:t>
              </a:r>
            </a:p>
          </p:txBody>
        </p:sp>
        <p:sp>
          <p:nvSpPr>
            <p:cNvPr id="11" name="10…"/>
            <p:cNvSpPr/>
            <p:nvPr/>
          </p:nvSpPr>
          <p:spPr>
            <a:xfrm>
              <a:off x="3736471" y="1650353"/>
              <a:ext cx="1371799" cy="1300561"/>
            </a:xfrm>
            <a:prstGeom prst="ellipse">
              <a:avLst/>
            </a:prstGeom>
            <a:solidFill>
              <a:srgbClr val="FFFFFF"/>
            </a:solidFill>
            <a:ln w="25400" cap="flat">
              <a:solidFill>
                <a:srgbClr val="31B6FD"/>
              </a:solidFill>
              <a:prstDash val="solid"/>
              <a:round/>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p>
              <a:pPr algn="ctr" defTabSz="685800" fontAlgn="auto" hangingPunct="0">
                <a:spcBef>
                  <a:spcPts val="0"/>
                </a:spcBef>
                <a:spcAft>
                  <a:spcPts val="0"/>
                </a:spcAft>
                <a:defRPr/>
              </a:pPr>
              <a:r>
                <a:rPr sz="1350" kern="0">
                  <a:solidFill>
                    <a:srgbClr val="000000"/>
                  </a:solidFill>
                  <a:sym typeface="Franklin Gothic Book"/>
                </a:rPr>
                <a:t>10</a:t>
              </a:r>
            </a:p>
            <a:p>
              <a:pPr algn="ctr" defTabSz="685800" fontAlgn="auto" hangingPunct="0">
                <a:spcBef>
                  <a:spcPts val="0"/>
                </a:spcBef>
                <a:spcAft>
                  <a:spcPts val="0"/>
                </a:spcAft>
                <a:defRPr/>
              </a:pPr>
              <a:r>
                <a:rPr sz="1350" kern="0">
                  <a:solidFill>
                    <a:srgbClr val="000000"/>
                  </a:solidFill>
                  <a:sym typeface="Franklin Gothic Book"/>
                </a:rPr>
                <a:t>+</a:t>
              </a:r>
            </a:p>
            <a:p>
              <a:pPr algn="ctr" defTabSz="685800" fontAlgn="auto" hangingPunct="0">
                <a:spcBef>
                  <a:spcPts val="0"/>
                </a:spcBef>
                <a:spcAft>
                  <a:spcPts val="0"/>
                </a:spcAft>
                <a:defRPr/>
              </a:pPr>
              <a:r>
                <a:rPr sz="1350" kern="0">
                  <a:solidFill>
                    <a:srgbClr val="000000"/>
                  </a:solidFill>
                  <a:sym typeface="Franklin Gothic Book"/>
                </a:rPr>
                <a:t>10</a:t>
              </a:r>
            </a:p>
          </p:txBody>
        </p:sp>
      </p:grpSp>
    </p:spTree>
    <p:extLst>
      <p:ext uri="{BB962C8B-B14F-4D97-AF65-F5344CB8AC3E}">
        <p14:creationId xmlns:p14="http://schemas.microsoft.com/office/powerpoint/2010/main" val="281756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04" y="693576"/>
            <a:ext cx="7926861" cy="644065"/>
          </a:xfrm>
        </p:spPr>
        <p:txBody>
          <a:bodyPr/>
          <a:lstStyle/>
          <a:p>
            <a:pPr defTabSz="685800" fontAlgn="auto">
              <a:spcBef>
                <a:spcPts val="0"/>
              </a:spcBef>
              <a:spcAft>
                <a:spcPts val="0"/>
              </a:spcAft>
              <a:defRPr/>
            </a:pPr>
            <a:r>
              <a:rPr lang="lv-LV" altLang="lv-LV" sz="1800" b="0" kern="0" dirty="0">
                <a:latin typeface="Futura Md TL"/>
              </a:rPr>
              <a:t>CTV </a:t>
            </a:r>
            <a:r>
              <a:rPr lang="lv-LV" altLang="lv-LV" sz="1800" b="0" kern="0" dirty="0" err="1">
                <a:latin typeface="Futura Md TL"/>
              </a:rPr>
              <a:t>Mux</a:t>
            </a:r>
            <a:r>
              <a:rPr lang="lv-LV" altLang="lv-LV" sz="1800" b="0" kern="0" dirty="0">
                <a:latin typeface="Futura Md TL"/>
              </a:rPr>
              <a:t> 1 izplatīšanas tīkla paplašināšana</a:t>
            </a:r>
            <a:endParaRPr lang="lv-LV" sz="2700" dirty="0">
              <a:solidFill>
                <a:schemeClr val="tx2"/>
              </a:solidFill>
            </a:endParaRPr>
          </a:p>
        </p:txBody>
      </p:sp>
      <p:sp>
        <p:nvSpPr>
          <p:cNvPr id="3" name="Text Placeholder 2"/>
          <p:cNvSpPr>
            <a:spLocks noGrp="1"/>
          </p:cNvSpPr>
          <p:nvPr>
            <p:ph type="body" sz="quarter" idx="14"/>
          </p:nvPr>
        </p:nvSpPr>
        <p:spPr>
          <a:xfrm>
            <a:off x="970004" y="1500613"/>
            <a:ext cx="7926861" cy="3001224"/>
          </a:xfrm>
        </p:spPr>
        <p:txBody>
          <a:bodyPr/>
          <a:lstStyle/>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solidFill>
                  <a:prstClr val="black"/>
                </a:solidFill>
                <a:latin typeface="Futura Md TL"/>
              </a:rPr>
              <a:t>Lai izplatīšanas tīklā pārraidītu vairāk kā 5 SD vai 2 HD TV programmas, nepieciešams palielināt datu pārraides ātrumu tīklā, izmainot tā parametrus;</a:t>
            </a:r>
            <a:r>
              <a:rPr lang="lv-LV" sz="1350" dirty="0">
                <a:solidFill>
                  <a:prstClr val="black"/>
                </a:solidFill>
                <a:latin typeface="Futura Md TL"/>
              </a:rPr>
              <a:t> </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solidFill>
                  <a:prstClr val="black"/>
                </a:solidFill>
                <a:latin typeface="Futura Md TL"/>
              </a:rPr>
              <a:t>Negatīvais efekts datu pārraides ātruma palielināšanai ir  tīkla aptveršanas teritorijas samazināšanās, kas radīs atsevišķās Latvijas vietās uztveršanas situācijas pasliktināšanos, salīdzinot ar esošo stāvokli (Latgalē – reģions starp Krāslavu un Dagdu, Zilupes apkārtne, apvidus starp Viļaku un Kārsavu; Vidzemē – Vidzemes augstienes rajons, Kurzemē – starp Talsiem un Tukumu, Pāvilosta);</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utura Md TL"/>
              </a:rPr>
              <a:t>Lai kompensētu izplatīšanas tīkla aptveršanas teritorijas samazināšanos, tīkls jāpapildina ar papildus raidošām stacijām</a:t>
            </a:r>
            <a:endParaRPr lang="lv-LV" sz="1350" kern="0" dirty="0">
              <a:solidFill>
                <a:prstClr val="black"/>
              </a:solidFill>
              <a:latin typeface="Futura Md TL"/>
            </a:endParaRPr>
          </a:p>
          <a:p>
            <a:endParaRPr lang="lv-LV" dirty="0"/>
          </a:p>
        </p:txBody>
      </p:sp>
    </p:spTree>
    <p:extLst>
      <p:ext uri="{BB962C8B-B14F-4D97-AF65-F5344CB8AC3E}">
        <p14:creationId xmlns:p14="http://schemas.microsoft.com/office/powerpoint/2010/main" val="2021623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48" y="463617"/>
            <a:ext cx="7945395" cy="644065"/>
          </a:xfrm>
        </p:spPr>
        <p:txBody>
          <a:bodyPr/>
          <a:lstStyle/>
          <a:p>
            <a:pPr defTabSz="685800" fontAlgn="auto">
              <a:spcBef>
                <a:spcPts val="0"/>
              </a:spcBef>
              <a:spcAft>
                <a:spcPts val="0"/>
              </a:spcAft>
              <a:defRPr/>
            </a:pPr>
            <a:r>
              <a:rPr lang="lv-LV" altLang="lv-LV" sz="1800" b="0" dirty="0">
                <a:solidFill>
                  <a:schemeClr val="tx2"/>
                </a:solidFill>
              </a:rPr>
              <a:t>Paplašināts tīkls ar esošām stacijām</a:t>
            </a:r>
            <a:endParaRPr lang="lv-LV" sz="1200" b="0" kern="0"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6314" y="1002925"/>
            <a:ext cx="5088062" cy="357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081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03" y="371544"/>
            <a:ext cx="7920681" cy="644065"/>
          </a:xfrm>
        </p:spPr>
        <p:txBody>
          <a:bodyPr/>
          <a:lstStyle/>
          <a:p>
            <a:pPr defTabSz="685800" fontAlgn="auto">
              <a:spcBef>
                <a:spcPts val="0"/>
              </a:spcBef>
              <a:spcAft>
                <a:spcPts val="0"/>
              </a:spcAft>
              <a:defRPr/>
            </a:pPr>
            <a:r>
              <a:rPr lang="lv-LV" sz="1800" b="0" kern="0" dirty="0">
                <a:solidFill>
                  <a:schemeClr val="tx2"/>
                </a:solidFill>
                <a:latin typeface="Futura Md TL"/>
                <a:cs typeface="+mj-cs"/>
              </a:rPr>
              <a:t>Veiktie uzlabojumi pēdējo 5 gadu laikā Latgalē</a:t>
            </a:r>
            <a:endParaRPr lang="lv-LV" sz="2700" dirty="0">
              <a:solidFill>
                <a:schemeClr val="tx2"/>
              </a:solidFill>
            </a:endParaRPr>
          </a:p>
        </p:txBody>
      </p:sp>
      <p:sp>
        <p:nvSpPr>
          <p:cNvPr id="3" name="Text Placeholder 2"/>
          <p:cNvSpPr>
            <a:spLocks noGrp="1"/>
          </p:cNvSpPr>
          <p:nvPr>
            <p:ph type="body" sz="quarter" idx="14"/>
          </p:nvPr>
        </p:nvSpPr>
        <p:spPr>
          <a:xfrm>
            <a:off x="970004" y="915856"/>
            <a:ext cx="7920681" cy="3647831"/>
          </a:xfrm>
        </p:spPr>
        <p:txBody>
          <a:bodyPr/>
          <a:lstStyle/>
          <a:p>
            <a:pPr algn="l"/>
            <a:r>
              <a:rPr lang="lv-LV" sz="1350" dirty="0">
                <a:latin typeface="Futura Md TL"/>
              </a:rPr>
              <a:t>Latvijas Radio izplatīšanas tīklos uzstādīti jauni raidītāji vai palielināta to jauda:</a:t>
            </a:r>
          </a:p>
          <a:p>
            <a:pPr algn="l"/>
            <a:r>
              <a:rPr lang="lv-LV" sz="1350" dirty="0">
                <a:latin typeface="Futura Md TL"/>
              </a:rPr>
              <a:t> 1. </a:t>
            </a:r>
            <a:r>
              <a:rPr lang="lv-LV" sz="1350" i="1" u="sng" dirty="0">
                <a:latin typeface="Futura Md TL"/>
              </a:rPr>
              <a:t>LR1 programma</a:t>
            </a:r>
            <a:r>
              <a:rPr lang="lv-LV" sz="1350" dirty="0">
                <a:latin typeface="Futura Md TL"/>
              </a:rPr>
              <a:t>:</a:t>
            </a:r>
          </a:p>
          <a:p>
            <a:pPr marL="214313" indent="-214313" algn="l">
              <a:buFont typeface="Arial" panose="020B0604020202020204" pitchFamily="34" charset="0"/>
              <a:buChar char="•"/>
            </a:pPr>
            <a:r>
              <a:rPr lang="lv-LV" sz="1350" dirty="0">
                <a:latin typeface="Futura Md TL"/>
              </a:rPr>
              <a:t>Daugavpils – palielināta raidītāja jauda no 1kW uz 2kW (01.01.2017);</a:t>
            </a:r>
          </a:p>
          <a:p>
            <a:pPr marL="214313" indent="-214313" algn="l">
              <a:buFont typeface="Arial" panose="020B0604020202020204" pitchFamily="34" charset="0"/>
              <a:buChar char="•"/>
            </a:pPr>
            <a:r>
              <a:rPr lang="lv-LV" sz="1350" dirty="0">
                <a:latin typeface="Futura Md TL"/>
              </a:rPr>
              <a:t>Piedruja – jauns raidītājs 0,22kW (01.07.2017);</a:t>
            </a:r>
          </a:p>
          <a:p>
            <a:pPr algn="l"/>
            <a:r>
              <a:rPr lang="lv-LV" sz="1350" dirty="0" smtClean="0">
                <a:latin typeface="Futura Md TL"/>
              </a:rPr>
              <a:t>  </a:t>
            </a:r>
            <a:r>
              <a:rPr lang="lv-LV" sz="1350" dirty="0">
                <a:latin typeface="Futura Md TL"/>
              </a:rPr>
              <a:t>2. </a:t>
            </a:r>
            <a:r>
              <a:rPr lang="lv-LV" sz="1350" i="1" u="sng" dirty="0">
                <a:latin typeface="Futura Md TL"/>
              </a:rPr>
              <a:t>LR2 programma</a:t>
            </a:r>
            <a:r>
              <a:rPr lang="lv-LV" sz="1350" dirty="0">
                <a:latin typeface="Futura Md TL"/>
              </a:rPr>
              <a:t>:</a:t>
            </a:r>
          </a:p>
          <a:p>
            <a:pPr marL="214313" indent="-214313" algn="l">
              <a:buFont typeface="Arial" panose="020B0604020202020204" pitchFamily="34" charset="0"/>
              <a:buChar char="•"/>
            </a:pPr>
            <a:r>
              <a:rPr lang="lv-LV" sz="1350" dirty="0">
                <a:latin typeface="Futura Md TL"/>
              </a:rPr>
              <a:t>Dagda - jauns raidītājs 0,1kW  (</a:t>
            </a:r>
            <a:r>
              <a:rPr lang="lv-LV" sz="1350" dirty="0">
                <a:solidFill>
                  <a:srgbClr val="FF0000"/>
                </a:solidFill>
                <a:latin typeface="Futura Md TL"/>
              </a:rPr>
              <a:t>plānots</a:t>
            </a:r>
            <a:r>
              <a:rPr lang="lv-LV" sz="1350" dirty="0">
                <a:latin typeface="Futura Md TL"/>
              </a:rPr>
              <a:t>15.09.2017);</a:t>
            </a:r>
          </a:p>
          <a:p>
            <a:pPr algn="l"/>
            <a:r>
              <a:rPr lang="lv-LV" sz="1350" dirty="0" smtClean="0">
                <a:latin typeface="Futura Md TL"/>
              </a:rPr>
              <a:t>  </a:t>
            </a:r>
            <a:r>
              <a:rPr lang="lv-LV" sz="1350" dirty="0">
                <a:latin typeface="Futura Md TL"/>
              </a:rPr>
              <a:t>3. </a:t>
            </a:r>
            <a:r>
              <a:rPr lang="lv-LV" sz="1350" i="1" u="sng" dirty="0">
                <a:latin typeface="Futura Md TL"/>
              </a:rPr>
              <a:t>LR3 programma</a:t>
            </a:r>
            <a:r>
              <a:rPr lang="lv-LV" sz="1350" dirty="0">
                <a:latin typeface="Futura Md TL"/>
              </a:rPr>
              <a:t>:</a:t>
            </a:r>
          </a:p>
          <a:p>
            <a:pPr marL="214313" indent="-214313" algn="l">
              <a:buFont typeface="Arial" panose="020B0604020202020204" pitchFamily="34" charset="0"/>
              <a:buChar char="•"/>
            </a:pPr>
            <a:r>
              <a:rPr lang="lv-LV" sz="1350" dirty="0">
                <a:latin typeface="Futura Md TL"/>
              </a:rPr>
              <a:t>Daugavpils -  palielināta raidītāja jauda no 0,3kW uz 1kW (01.01.2017);</a:t>
            </a:r>
          </a:p>
          <a:p>
            <a:pPr algn="l"/>
            <a:r>
              <a:rPr lang="lv-LV" sz="1350" dirty="0" smtClean="0">
                <a:latin typeface="Futura Md TL"/>
              </a:rPr>
              <a:t>  </a:t>
            </a:r>
            <a:r>
              <a:rPr lang="lv-LV" sz="1350" dirty="0">
                <a:latin typeface="Futura Md TL"/>
              </a:rPr>
              <a:t>4. </a:t>
            </a:r>
            <a:r>
              <a:rPr lang="lv-LV" sz="1350" i="1" u="sng" dirty="0">
                <a:latin typeface="Futura Md TL"/>
              </a:rPr>
              <a:t>LR4 programma</a:t>
            </a:r>
            <a:r>
              <a:rPr lang="lv-LV" sz="1350" dirty="0">
                <a:latin typeface="Futura Md TL"/>
              </a:rPr>
              <a:t>:</a:t>
            </a:r>
          </a:p>
          <a:p>
            <a:pPr marL="214313" indent="-214313" algn="l">
              <a:buFont typeface="Arial" panose="020B0604020202020204" pitchFamily="34" charset="0"/>
              <a:buChar char="•"/>
            </a:pPr>
            <a:r>
              <a:rPr lang="lv-LV" sz="1350" dirty="0">
                <a:latin typeface="Futura Md TL"/>
              </a:rPr>
              <a:t>Rēzekne - palielināta raidītāja jauda no 1kW uz 4kW (01.06.2014);</a:t>
            </a:r>
          </a:p>
          <a:p>
            <a:pPr marL="214313" indent="-214313" algn="l">
              <a:buFont typeface="Arial" panose="020B0604020202020204" pitchFamily="34" charset="0"/>
              <a:buChar char="•"/>
            </a:pPr>
            <a:r>
              <a:rPr lang="lv-LV" sz="1350" dirty="0">
                <a:latin typeface="Futura Md TL"/>
              </a:rPr>
              <a:t>Dagda - palielināta raidītāja jauda no 0,075kW uz 0,28kW (01.06.2014);</a:t>
            </a:r>
          </a:p>
          <a:p>
            <a:pPr marL="214313" indent="-214313" algn="l">
              <a:buFont typeface="Arial" panose="020B0604020202020204" pitchFamily="34" charset="0"/>
              <a:buChar char="•"/>
            </a:pPr>
            <a:r>
              <a:rPr lang="lv-LV" sz="1350" dirty="0">
                <a:latin typeface="Futura Md TL"/>
              </a:rPr>
              <a:t>Viļaka - jauns raidītājs 0,5kW (01.08.2014);</a:t>
            </a:r>
          </a:p>
          <a:p>
            <a:pPr marL="214313" indent="-214313" algn="l">
              <a:buFont typeface="Arial" panose="020B0604020202020204" pitchFamily="34" charset="0"/>
              <a:buChar char="•"/>
            </a:pPr>
            <a:r>
              <a:rPr lang="lv-LV" sz="1350" dirty="0">
                <a:latin typeface="Futura Md TL"/>
              </a:rPr>
              <a:t>Piedruja - jauns raidītājs 0,6kW (01.09.2014);</a:t>
            </a:r>
          </a:p>
          <a:p>
            <a:pPr marL="214313" indent="-214313" algn="l">
              <a:buFont typeface="Arial" panose="020B0604020202020204" pitchFamily="34" charset="0"/>
              <a:buChar char="•"/>
            </a:pPr>
            <a:r>
              <a:rPr lang="lv-LV" sz="1350" dirty="0">
                <a:latin typeface="Futura Md TL"/>
              </a:rPr>
              <a:t>Daugavpils - palielināta raidītāja jauda no 0,8kW uz 1,4kW (01.01.2017)</a:t>
            </a:r>
          </a:p>
        </p:txBody>
      </p:sp>
    </p:spTree>
    <p:extLst>
      <p:ext uri="{BB962C8B-B14F-4D97-AF65-F5344CB8AC3E}">
        <p14:creationId xmlns:p14="http://schemas.microsoft.com/office/powerpoint/2010/main" val="3477074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48" y="693576"/>
            <a:ext cx="7945395" cy="644065"/>
          </a:xfrm>
        </p:spPr>
        <p:txBody>
          <a:bodyPr/>
          <a:lstStyle/>
          <a:p>
            <a:pPr defTabSz="685800" fontAlgn="auto">
              <a:spcBef>
                <a:spcPts val="0"/>
              </a:spcBef>
              <a:spcAft>
                <a:spcPts val="0"/>
              </a:spcAft>
              <a:defRPr/>
            </a:pPr>
            <a:r>
              <a:rPr lang="lv-LV" altLang="lv-LV" sz="1800" b="0" kern="0" dirty="0">
                <a:latin typeface="Futura Md TL"/>
              </a:rPr>
              <a:t>CTV Mux 1 izplatīšanas tīkla paplašināšana</a:t>
            </a:r>
            <a:endParaRPr lang="lv-LV" sz="2700" dirty="0">
              <a:solidFill>
                <a:schemeClr val="tx2"/>
              </a:solidFill>
            </a:endParaRPr>
          </a:p>
        </p:txBody>
      </p:sp>
      <p:sp>
        <p:nvSpPr>
          <p:cNvPr id="3" name="Text Placeholder 2"/>
          <p:cNvSpPr>
            <a:spLocks noGrp="1"/>
          </p:cNvSpPr>
          <p:nvPr>
            <p:ph type="body" sz="quarter" idx="14"/>
          </p:nvPr>
        </p:nvSpPr>
        <p:spPr>
          <a:xfrm>
            <a:off x="957648" y="1500613"/>
            <a:ext cx="7945395" cy="3001224"/>
          </a:xfrm>
        </p:spPr>
        <p:txBody>
          <a:bodyPr/>
          <a:lstStyle/>
          <a:p>
            <a:pPr marL="257175" indent="-257175" algn="just" defTabSz="685800" fontAlgn="auto">
              <a:lnSpc>
                <a:spcPct val="100000"/>
              </a:lnSpc>
              <a:spcBef>
                <a:spcPts val="0"/>
              </a:spcBef>
              <a:spcAft>
                <a:spcPts val="0"/>
              </a:spcAft>
              <a:buFont typeface="Arial" panose="020B0604020202020204" pitchFamily="34" charset="0"/>
              <a:buChar char="•"/>
              <a:defRPr/>
            </a:pPr>
            <a:r>
              <a:rPr lang="lv-LV" sz="1500" kern="0" dirty="0">
                <a:latin typeface="Franklin Gothic Book" charset="0"/>
              </a:rPr>
              <a:t>Risinājums - </a:t>
            </a:r>
            <a:r>
              <a:rPr lang="lv-LV" altLang="lv-LV" sz="1500" dirty="0">
                <a:latin typeface="Franklin Gothic Book" charset="0"/>
              </a:rPr>
              <a:t>sabiedriskās televīzijas apraides uzlabošana visas Latvijas teritorijā, izveidojot sešas papildus raidošās stacijas, tajā skaitā </a:t>
            </a:r>
            <a:r>
              <a:rPr lang="lv-LV" altLang="lv-LV" sz="1500" dirty="0">
                <a:solidFill>
                  <a:prstClr val="black"/>
                </a:solidFill>
                <a:latin typeface="Franklin Gothic Book" charset="0"/>
              </a:rPr>
              <a:t>LVRTC izbūvējot jaunus mastus (h=100m) radio un televīzijas apraidei</a:t>
            </a:r>
            <a:r>
              <a:rPr lang="lv-LV" altLang="lv-LV" sz="1500" dirty="0">
                <a:latin typeface="Franklin Gothic Book" charset="0"/>
              </a:rPr>
              <a:t> Krāslavas (Skaista) un Viļakas (Aizpurve) novados </a:t>
            </a:r>
            <a:endParaRPr lang="lv-LV" sz="1500" kern="0" dirty="0">
              <a:latin typeface="Franklin Gothic Book" charset="0"/>
            </a:endParaRPr>
          </a:p>
          <a:p>
            <a:endParaRPr lang="lv-LV" dirty="0"/>
          </a:p>
        </p:txBody>
      </p:sp>
    </p:spTree>
    <p:extLst>
      <p:ext uri="{BB962C8B-B14F-4D97-AF65-F5344CB8AC3E}">
        <p14:creationId xmlns:p14="http://schemas.microsoft.com/office/powerpoint/2010/main" val="3745325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04" y="693576"/>
            <a:ext cx="7926861" cy="644065"/>
          </a:xfrm>
        </p:spPr>
        <p:txBody>
          <a:bodyPr/>
          <a:lstStyle/>
          <a:p>
            <a:pPr defTabSz="685800" fontAlgn="auto">
              <a:spcBef>
                <a:spcPts val="0"/>
              </a:spcBef>
              <a:spcAft>
                <a:spcPts val="0"/>
              </a:spcAft>
              <a:defRPr/>
            </a:pPr>
            <a:r>
              <a:rPr lang="lv-LV" altLang="lv-LV" sz="1800" b="0" kern="0" dirty="0">
                <a:solidFill>
                  <a:schemeClr val="tx2"/>
                </a:solidFill>
                <a:latin typeface="Futura Md TL"/>
              </a:rPr>
              <a:t>CTV Mux 1 izplatīšanas tīkla paplašināšana</a:t>
            </a:r>
            <a:br>
              <a:rPr lang="lv-LV" altLang="lv-LV" sz="1800" b="0" kern="0" dirty="0">
                <a:solidFill>
                  <a:schemeClr val="tx2"/>
                </a:solidFill>
                <a:latin typeface="Futura Md TL"/>
              </a:rPr>
            </a:br>
            <a:r>
              <a:rPr lang="lv-LV" altLang="lv-LV" sz="1500" dirty="0">
                <a:solidFill>
                  <a:schemeClr val="tx2"/>
                </a:solidFill>
                <a:latin typeface="Franklin Gothic Book" charset="0"/>
              </a:rPr>
              <a:t>sabiedriskās televīzijas apraides uzlabošana visas Latvijas teritorijā</a:t>
            </a:r>
            <a:endParaRPr lang="lv-LV" sz="2700" dirty="0">
              <a:solidFill>
                <a:schemeClr val="tx2"/>
              </a:solidFill>
            </a:endParaRPr>
          </a:p>
        </p:txBody>
      </p:sp>
      <p:sp>
        <p:nvSpPr>
          <p:cNvPr id="3" name="Text Placeholder 2"/>
          <p:cNvSpPr>
            <a:spLocks noGrp="1"/>
          </p:cNvSpPr>
          <p:nvPr>
            <p:ph type="body" sz="quarter" idx="14"/>
          </p:nvPr>
        </p:nvSpPr>
        <p:spPr>
          <a:xfrm>
            <a:off x="970004" y="1517227"/>
            <a:ext cx="7926861" cy="2830334"/>
          </a:xfrm>
        </p:spPr>
        <p:txBody>
          <a:bodyPr/>
          <a:lstStyle/>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latin typeface="Futura Md TL"/>
              </a:rPr>
              <a:t>Realizācijai ir nepieciešamas investīcijas (iegulda LVRTC) </a:t>
            </a:r>
          </a:p>
          <a:p>
            <a:pPr algn="just" defTabSz="685800" fontAlgn="auto">
              <a:lnSpc>
                <a:spcPct val="100000"/>
              </a:lnSpc>
              <a:spcBef>
                <a:spcPts val="0"/>
              </a:spcBef>
              <a:spcAft>
                <a:spcPts val="0"/>
              </a:spcAft>
              <a:defRPr/>
            </a:pPr>
            <a:r>
              <a:rPr lang="lv-LV" altLang="lv-LV" sz="1350" dirty="0">
                <a:latin typeface="Futura Md TL"/>
              </a:rPr>
              <a:t>      ~EUR 1 380 000 bez PVN</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latin typeface="Futura Md TL"/>
              </a:rPr>
              <a:t>Realizācijas termiņš 1-2 gadi no projekta apstiprināšanas</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kern="0" dirty="0">
                <a:latin typeface="Futura Md TL"/>
              </a:rPr>
              <a:t>Tiek nodrošināta iespēja pārraidīt vairāk nekā piecas standarta izšķirtspējas (SD) ciparu TV programmas, rodas iespēja pārraidīt arī augstas izšķirtspējas (HD) ciparu TV programmas </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kern="0" dirty="0">
                <a:latin typeface="Futura Md TL"/>
              </a:rPr>
              <a:t>Tiek risinātas radio un TV programmu uztveršanas problēmas ne tikai Latgales pierobežas reģionos, bet visā Latvijas teritorijā</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kern="0" dirty="0">
                <a:latin typeface="Futura Md TL"/>
              </a:rPr>
              <a:t>Tiek nodrošināta iespēja uzlabot satura daudzveidību</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latin typeface="Futura Md TL"/>
              </a:rPr>
              <a:t>Pierobežā tiek izlīdzināti Latvijas programmu uztveršanas signālu līmeņi salīdzinājumā ar kaimiņvalstu uztveramajām bezmaksas radio un televīzijas programmām</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latin typeface="Futura Md TL"/>
              </a:rPr>
              <a:t>Piesaistot mobilos operatorus, pierobežā tiek uzlabota arī mobilo sakaru, tai skaitā interneta pārklājuma zona</a:t>
            </a:r>
          </a:p>
          <a:p>
            <a:pPr marL="257175" indent="-257175" algn="just" defTabSz="685800" fontAlgn="auto">
              <a:lnSpc>
                <a:spcPct val="100000"/>
              </a:lnSpc>
              <a:spcBef>
                <a:spcPts val="0"/>
              </a:spcBef>
              <a:spcAft>
                <a:spcPts val="0"/>
              </a:spcAft>
              <a:buFont typeface="Arial" panose="020B0604020202020204" pitchFamily="34" charset="0"/>
              <a:buChar char="•"/>
              <a:defRPr/>
            </a:pPr>
            <a:endParaRPr lang="lv-LV" sz="1350" kern="0" dirty="0">
              <a:latin typeface="Futura Md TL"/>
            </a:endParaRPr>
          </a:p>
          <a:p>
            <a:endParaRPr lang="lv-LV" dirty="0"/>
          </a:p>
        </p:txBody>
      </p:sp>
    </p:spTree>
    <p:extLst>
      <p:ext uri="{BB962C8B-B14F-4D97-AF65-F5344CB8AC3E}">
        <p14:creationId xmlns:p14="http://schemas.microsoft.com/office/powerpoint/2010/main" val="677536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827" y="515817"/>
            <a:ext cx="7939216" cy="550291"/>
          </a:xfrm>
        </p:spPr>
        <p:txBody>
          <a:bodyPr/>
          <a:lstStyle/>
          <a:p>
            <a:pPr defTabSz="685800" fontAlgn="auto">
              <a:spcBef>
                <a:spcPts val="0"/>
              </a:spcBef>
              <a:spcAft>
                <a:spcPts val="0"/>
              </a:spcAft>
              <a:defRPr/>
            </a:pPr>
            <a:r>
              <a:rPr lang="lv-LV" altLang="lv-LV" sz="1800" b="0" dirty="0">
                <a:solidFill>
                  <a:schemeClr val="tx2"/>
                </a:solidFill>
                <a:latin typeface="Futura Md TL"/>
              </a:rPr>
              <a:t>Paplašināts CTV 1MUX tīkls ar papildus stacijām</a:t>
            </a:r>
            <a:endParaRPr lang="lv-LV" sz="1200" b="0" kern="0" dirty="0">
              <a:solidFill>
                <a:schemeClr val="tx2"/>
              </a:solidFill>
              <a:latin typeface="Futura Md T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6919" y="1200149"/>
            <a:ext cx="4813032" cy="328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766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83" y="693576"/>
            <a:ext cx="7926859" cy="644065"/>
          </a:xfrm>
        </p:spPr>
        <p:txBody>
          <a:bodyPr/>
          <a:lstStyle/>
          <a:p>
            <a:pPr defTabSz="685800" fontAlgn="auto">
              <a:spcBef>
                <a:spcPts val="0"/>
              </a:spcBef>
              <a:spcAft>
                <a:spcPts val="0"/>
              </a:spcAft>
              <a:defRPr/>
            </a:pPr>
            <a:r>
              <a:rPr lang="lv-LV" sz="1800" b="0" kern="0" dirty="0">
                <a:solidFill>
                  <a:schemeClr val="accent2"/>
                </a:solidFill>
                <a:latin typeface="Futura Md TL"/>
              </a:rPr>
              <a:t>Maksa par TV programmu pārraidi Mux 1 (esošais stāvoklis un paplašinātais tīkls)</a:t>
            </a:r>
          </a:p>
        </p:txBody>
      </p:sp>
      <p:graphicFrame>
        <p:nvGraphicFramePr>
          <p:cNvPr id="3" name="Table 2"/>
          <p:cNvGraphicFramePr>
            <a:graphicFrameLocks noGrp="1"/>
          </p:cNvGraphicFramePr>
          <p:nvPr>
            <p:extLst/>
          </p:nvPr>
        </p:nvGraphicFramePr>
        <p:xfrm>
          <a:off x="1685926" y="1337642"/>
          <a:ext cx="6059183" cy="2148714"/>
        </p:xfrm>
        <a:graphic>
          <a:graphicData uri="http://schemas.openxmlformats.org/drawingml/2006/table">
            <a:tbl>
              <a:tblPr/>
              <a:tblGrid>
                <a:gridCol w="1443974"/>
                <a:gridCol w="398597"/>
                <a:gridCol w="398597"/>
                <a:gridCol w="398597"/>
                <a:gridCol w="345953"/>
                <a:gridCol w="345953"/>
                <a:gridCol w="345953"/>
                <a:gridCol w="345953"/>
                <a:gridCol w="345953"/>
                <a:gridCol w="345953"/>
                <a:gridCol w="345953"/>
                <a:gridCol w="501380"/>
                <a:gridCol w="496367"/>
              </a:tblGrid>
              <a:tr h="143248">
                <a:tc rowSpan="3">
                  <a:txBody>
                    <a:bodyPr/>
                    <a:lstStyle/>
                    <a:p>
                      <a:pPr algn="ctr" fontAlgn="b"/>
                      <a:r>
                        <a:rPr lang="lv-LV" sz="8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ctr"/>
                      <a:r>
                        <a:rPr lang="pl-PL" sz="800" b="1" i="0" u="none" strike="noStrike">
                          <a:effectLst/>
                          <a:latin typeface="Arial" panose="020B0604020202020204" pitchFamily="34" charset="0"/>
                        </a:rPr>
                        <a:t>Uz 1 programmu pie n programmu skaita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gridSpan="2">
                  <a:txBody>
                    <a:bodyPr/>
                    <a:lstStyle/>
                    <a:p>
                      <a:pPr algn="ctr" fontAlgn="b"/>
                      <a:r>
                        <a:rPr lang="lv-LV" sz="800" b="1" i="0" u="none" strike="noStrike">
                          <a:effectLst/>
                          <a:latin typeface="Arial" panose="020B0604020202020204" pitchFamily="34" charset="0"/>
                        </a:rPr>
                        <a:t>Kopā par gadu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v-LV"/>
                    </a:p>
                  </a:txBody>
                  <a:tcPr/>
                </a:tc>
              </a:tr>
              <a:tr h="286495">
                <a:tc vMerge="1">
                  <a:txBody>
                    <a:bodyPr/>
                    <a:lstStyle/>
                    <a:p>
                      <a:endParaRPr lang="lv-LV"/>
                    </a:p>
                  </a:txBody>
                  <a:tcPr/>
                </a:tc>
                <a:tc gridSpan="10">
                  <a:txBody>
                    <a:bodyPr/>
                    <a:lstStyle/>
                    <a:p>
                      <a:pPr algn="ctr" fontAlgn="b"/>
                      <a:r>
                        <a:rPr lang="lv-LV" sz="800" b="1" i="0" u="none" strike="noStrike">
                          <a:effectLst/>
                          <a:latin typeface="Arial" panose="020B0604020202020204" pitchFamily="34" charset="0"/>
                        </a:rPr>
                        <a:t>Programmu skaits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a:txBody>
                    <a:bodyPr/>
                    <a:lstStyle/>
                    <a:p>
                      <a:pPr algn="ctr" fontAlgn="b"/>
                      <a:r>
                        <a:rPr lang="lv-LV" sz="800" b="1" i="1" u="none" strike="noStrike">
                          <a:effectLst/>
                          <a:latin typeface="Arial" panose="020B0604020202020204" pitchFamily="34" charset="0"/>
                        </a:rPr>
                        <a:t>bez PVN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1" u="none" strike="noStrike">
                          <a:effectLst/>
                          <a:latin typeface="Arial" panose="020B0604020202020204" pitchFamily="34" charset="0"/>
                        </a:rPr>
                        <a:t>ar PVN</a:t>
                      </a:r>
                      <a:br>
                        <a:rPr lang="lv-LV" sz="800" b="1" i="1" u="none" strike="noStrike">
                          <a:effectLst/>
                          <a:latin typeface="Arial" panose="020B0604020202020204" pitchFamily="34" charset="0"/>
                        </a:rPr>
                      </a:br>
                      <a:r>
                        <a:rPr lang="lv-LV" sz="800" b="1" i="1" u="none" strike="noStrike">
                          <a:effectLst/>
                          <a:latin typeface="Arial" panose="020B06040202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248">
                <a:tc vMerge="1">
                  <a:txBody>
                    <a:bodyPr/>
                    <a:lstStyle/>
                    <a:p>
                      <a:endParaRPr lang="lv-LV"/>
                    </a:p>
                  </a:txBody>
                  <a:tcPr/>
                </a:tc>
                <a:tc>
                  <a:txBody>
                    <a:bodyPr/>
                    <a:lstStyle/>
                    <a:p>
                      <a:pPr algn="ctr" fontAlgn="b"/>
                      <a:r>
                        <a:rPr lang="lv-LV" sz="800" b="1" i="0" u="none" strike="noStrike">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lv-LV" sz="800" b="1" i="0" u="none" strike="noStrike">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800" b="1" i="0" u="none" strike="noStrike">
                          <a:effectLst/>
                          <a:latin typeface="Arial" panose="020B0604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95">
                <a:tc>
                  <a:txBody>
                    <a:bodyPr/>
                    <a:lstStyle/>
                    <a:p>
                      <a:pPr algn="l" fontAlgn="b"/>
                      <a:r>
                        <a:rPr lang="lv-LV" sz="800" b="1" i="0" u="none" strike="noStrike">
                          <a:effectLst/>
                          <a:latin typeface="Arial" panose="020B0604020202020204" pitchFamily="34" charset="0"/>
                        </a:rPr>
                        <a:t>Maksa par Mux1 2016. gadā (esošā situācija)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119330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59665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dirty="0">
                          <a:effectLst/>
                          <a:latin typeface="Arial" panose="020B0604020202020204" pitchFamily="34" charset="0"/>
                        </a:rPr>
                        <a:t>39777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29833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23866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1432033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1" i="0" u="none" strike="noStrike">
                          <a:effectLst/>
                          <a:latin typeface="Arial" panose="020B0604020202020204" pitchFamily="34" charset="0"/>
                        </a:rPr>
                        <a:t>1732760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95">
                <a:tc>
                  <a:txBody>
                    <a:bodyPr/>
                    <a:lstStyle/>
                    <a:p>
                      <a:pPr algn="l" fontAlgn="b"/>
                      <a:r>
                        <a:rPr lang="lv-LV" sz="800" b="1" i="0" u="none" strike="noStrike" dirty="0" smtClean="0">
                          <a:effectLst/>
                          <a:latin typeface="Arial" panose="020B0604020202020204" pitchFamily="34" charset="0"/>
                        </a:rPr>
                        <a:t>Paplašināts</a:t>
                      </a:r>
                      <a:r>
                        <a:rPr lang="fr-FR" sz="800" b="1" i="0" u="none" strike="noStrike" dirty="0" smtClean="0">
                          <a:effectLst/>
                          <a:latin typeface="Arial" panose="020B0604020202020204" pitchFamily="34" charset="0"/>
                        </a:rPr>
                        <a:t> </a:t>
                      </a:r>
                      <a:r>
                        <a:rPr lang="fr-FR" sz="800" b="1" i="0" u="none" strike="noStrike" dirty="0">
                          <a:effectLst/>
                          <a:latin typeface="Arial" panose="020B0604020202020204" pitchFamily="34" charset="0"/>
                        </a:rPr>
                        <a:t>MUX 1 </a:t>
                      </a:r>
                      <a:r>
                        <a:rPr lang="fr-FR" sz="800" b="1" i="0" u="none" strike="noStrike" dirty="0" err="1">
                          <a:effectLst/>
                          <a:latin typeface="Arial" panose="020B0604020202020204" pitchFamily="34" charset="0"/>
                        </a:rPr>
                        <a:t>mēnesī</a:t>
                      </a:r>
                      <a:r>
                        <a:rPr lang="fr-FR" sz="800" b="1" i="0" u="none" strike="noStrike" dirty="0">
                          <a:effectLst/>
                          <a:latin typeface="Arial" panose="020B0604020202020204" pitchFamily="34" charset="0"/>
                        </a:rPr>
                        <a:t>, EUR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128964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64482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42988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dirty="0">
                          <a:effectLst/>
                          <a:latin typeface="Arial" panose="020B0604020202020204" pitchFamily="34" charset="0"/>
                        </a:rPr>
                        <a:t>32241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25793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21494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18423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16120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14329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12896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1547565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1" i="0" u="none" strike="noStrike">
                          <a:effectLst/>
                          <a:latin typeface="Arial" panose="020B0604020202020204" pitchFamily="34" charset="0"/>
                        </a:rPr>
                        <a:t>1872553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95">
                <a:tc>
                  <a:txBody>
                    <a:bodyPr/>
                    <a:lstStyle/>
                    <a:p>
                      <a:pPr algn="l" fontAlgn="b"/>
                      <a:r>
                        <a:rPr lang="lv-LV" sz="800" b="1" i="0" u="none" strike="noStrike">
                          <a:effectLst/>
                          <a:latin typeface="Arial" panose="020B0604020202020204" pitchFamily="34" charset="0"/>
                        </a:rPr>
                        <a:t>Maksa par elektroenerģiju mēnesī, EUR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15700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7850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5233.3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dirty="0">
                          <a:effectLst/>
                          <a:latin typeface="Arial" panose="020B0604020202020204" pitchFamily="34" charset="0"/>
                        </a:rPr>
                        <a:t>3925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3140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dirty="0">
                          <a:effectLst/>
                          <a:latin typeface="Arial" panose="020B0604020202020204" pitchFamily="34" charset="0"/>
                        </a:rPr>
                        <a:t>2243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1963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1744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192000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1" i="0" u="none" strike="noStrike">
                          <a:effectLst/>
                          <a:latin typeface="Arial" panose="020B0604020202020204" pitchFamily="34" charset="0"/>
                        </a:rPr>
                        <a:t>232320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95">
                <a:tc>
                  <a:txBody>
                    <a:bodyPr/>
                    <a:lstStyle/>
                    <a:p>
                      <a:pPr algn="l" fontAlgn="b"/>
                      <a:r>
                        <a:rPr lang="lv-LV" sz="800" b="1" i="0" u="none" strike="noStrike">
                          <a:effectLst/>
                          <a:latin typeface="Arial" panose="020B0604020202020204" pitchFamily="34" charset="0"/>
                        </a:rPr>
                        <a:t>Maksa par frekvencēm mēnesī, EUR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3745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1872.5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1248.3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936.3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749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624.2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468.1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416.1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374.5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44940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1" i="0" u="none" strike="noStrike">
                          <a:effectLst/>
                          <a:latin typeface="Arial" panose="020B0604020202020204" pitchFamily="34" charset="0"/>
                        </a:rPr>
                        <a:t>54377.4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9743">
                <a:tc>
                  <a:txBody>
                    <a:bodyPr/>
                    <a:lstStyle/>
                    <a:p>
                      <a:pPr algn="l" fontAlgn="b"/>
                      <a:r>
                        <a:rPr lang="lv-LV" sz="800" b="1" i="0" u="none" strike="noStrike" dirty="0" smtClean="0">
                          <a:effectLst/>
                          <a:latin typeface="Arial" panose="020B0604020202020204" pitchFamily="34" charset="0"/>
                        </a:rPr>
                        <a:t>Paplašināts MUX1 </a:t>
                      </a:r>
                      <a:r>
                        <a:rPr lang="lv-LV" sz="800" b="1" i="0" u="none" strike="noStrike" dirty="0">
                          <a:effectLst/>
                          <a:latin typeface="Arial" panose="020B0604020202020204" pitchFamily="34" charset="0"/>
                        </a:rPr>
                        <a:t>tarifs+elektroenerģ.+frekv. maksa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148409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74204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49470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37102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29682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24735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effectLst/>
                          <a:latin typeface="Arial" panose="020B0604020202020204" pitchFamily="34" charset="0"/>
                        </a:rPr>
                        <a:t>1784505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1" i="0" u="none" strike="noStrike" dirty="0">
                          <a:effectLst/>
                          <a:latin typeface="Arial" panose="020B0604020202020204" pitchFamily="34" charset="0"/>
                        </a:rPr>
                        <a:t>2159251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Title 1"/>
          <p:cNvSpPr txBox="1">
            <a:spLocks/>
          </p:cNvSpPr>
          <p:nvPr/>
        </p:nvSpPr>
        <p:spPr bwMode="auto">
          <a:xfrm>
            <a:off x="1572905" y="3542915"/>
            <a:ext cx="6172200" cy="64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1" fontAlgn="base" hangingPunct="1">
              <a:spcBef>
                <a:spcPct val="0"/>
              </a:spcBef>
              <a:spcAft>
                <a:spcPct val="0"/>
              </a:spcAft>
              <a:defRPr sz="4000" b="1" kern="1200">
                <a:solidFill>
                  <a:srgbClr val="073E87"/>
                </a:solidFill>
                <a:latin typeface="PT Sans Caption"/>
                <a:ea typeface="ＭＳ Ｐゴシック" charset="0"/>
                <a:cs typeface="PT Sans Caption"/>
              </a:defRPr>
            </a:lvl1pPr>
            <a:lvl2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9pPr>
          </a:lstStyle>
          <a:p>
            <a:pPr algn="just" defTabSz="685800" fontAlgn="auto">
              <a:spcBef>
                <a:spcPts val="0"/>
              </a:spcBef>
              <a:spcAft>
                <a:spcPts val="0"/>
              </a:spcAft>
              <a:defRPr/>
            </a:pPr>
            <a:r>
              <a:rPr lang="lv-LV" sz="1200" b="0" kern="0" dirty="0">
                <a:solidFill>
                  <a:schemeClr val="tx1"/>
                </a:solidFill>
              </a:rPr>
              <a:t>Maksas pieaugums gadā paplašinātajam tīklam par Mux 1 apraidi salīdzinot ar esošo situāciju sastāda </a:t>
            </a:r>
            <a:r>
              <a:rPr lang="lv-LV" sz="1200" kern="0" dirty="0">
                <a:solidFill>
                  <a:schemeClr val="tx1"/>
                </a:solidFill>
              </a:rPr>
              <a:t>EUR 426 490 ar PVN</a:t>
            </a:r>
            <a:r>
              <a:rPr lang="lv-LV" sz="1200" b="0" kern="0" dirty="0">
                <a:solidFill>
                  <a:schemeClr val="tx1"/>
                </a:solidFill>
              </a:rPr>
              <a:t> (ieskaitot maksu par elektroenerģiju un frekvenču resursu izmantošanu</a:t>
            </a:r>
          </a:p>
        </p:txBody>
      </p:sp>
    </p:spTree>
    <p:extLst>
      <p:ext uri="{BB962C8B-B14F-4D97-AF65-F5344CB8AC3E}">
        <p14:creationId xmlns:p14="http://schemas.microsoft.com/office/powerpoint/2010/main" val="3095905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84" y="463924"/>
            <a:ext cx="7914502" cy="584947"/>
          </a:xfrm>
        </p:spPr>
        <p:txBody>
          <a:bodyPr/>
          <a:lstStyle/>
          <a:p>
            <a:pPr defTabSz="685800" fontAlgn="auto">
              <a:spcBef>
                <a:spcPts val="0"/>
              </a:spcBef>
              <a:spcAft>
                <a:spcPts val="0"/>
              </a:spcAft>
              <a:defRPr/>
            </a:pPr>
            <a:r>
              <a:rPr lang="lv-LV" sz="1800" b="0" kern="0" dirty="0">
                <a:latin typeface="Futura Md TL"/>
              </a:rPr>
              <a:t>Latvijas Radio programmu apraides uzlabošana 2017.gadā</a:t>
            </a:r>
            <a:endParaRPr lang="lv-LV" sz="2700" dirty="0">
              <a:solidFill>
                <a:schemeClr val="tx2"/>
              </a:solidFill>
              <a:latin typeface="Futura Md TL"/>
            </a:endParaRPr>
          </a:p>
        </p:txBody>
      </p:sp>
      <p:sp>
        <p:nvSpPr>
          <p:cNvPr id="3" name="Text Placeholder 2"/>
          <p:cNvSpPr>
            <a:spLocks noGrp="1"/>
          </p:cNvSpPr>
          <p:nvPr>
            <p:ph type="body" sz="quarter" idx="14"/>
          </p:nvPr>
        </p:nvSpPr>
        <p:spPr>
          <a:xfrm>
            <a:off x="976184" y="1537547"/>
            <a:ext cx="7914501" cy="3507196"/>
          </a:xfrm>
        </p:spPr>
        <p:txBody>
          <a:bodyPr/>
          <a:lstStyle/>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ranklin Gothic Book" charset="0"/>
              </a:rPr>
              <a:t>LR1 – 90,6 raidītāja jaudas palielināšana Daugavpilī, izpildīts - </a:t>
            </a:r>
            <a:r>
              <a:rPr lang="lv-LV" sz="1350" dirty="0">
                <a:solidFill>
                  <a:srgbClr val="E40036"/>
                </a:solidFill>
                <a:latin typeface="Franklin Gothic Book" charset="0"/>
              </a:rPr>
              <a:t>01.01.2017</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ranklin Gothic Book" charset="0"/>
              </a:rPr>
              <a:t>LR2 raidīšanas uzsākšana Dagdā, plānotais ieviešanas termiņš- </a:t>
            </a:r>
            <a:r>
              <a:rPr lang="lv-LV" sz="1350" dirty="0">
                <a:solidFill>
                  <a:srgbClr val="E40036"/>
                </a:solidFill>
                <a:latin typeface="Franklin Gothic Book" charset="0"/>
              </a:rPr>
              <a:t>15.09.2017</a:t>
            </a:r>
            <a:endParaRPr lang="lv-LV" sz="1350" dirty="0">
              <a:solidFill>
                <a:prstClr val="black"/>
              </a:solidFill>
              <a:latin typeface="Franklin Gothic Book" charset="0"/>
            </a:endParaRP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ranklin Gothic Book" charset="0"/>
              </a:rPr>
              <a:t>LR1 raidīšanas uzsākšana Mālē, izpildīts - </a:t>
            </a:r>
            <a:r>
              <a:rPr lang="lv-LV" sz="1350" dirty="0">
                <a:solidFill>
                  <a:srgbClr val="E40036"/>
                </a:solidFill>
                <a:latin typeface="Franklin Gothic Book" charset="0"/>
              </a:rPr>
              <a:t>01.07.2017</a:t>
            </a:r>
            <a:endParaRPr lang="lv-LV" sz="1350" dirty="0">
              <a:solidFill>
                <a:prstClr val="black"/>
              </a:solidFill>
              <a:latin typeface="Franklin Gothic Book" charset="0"/>
            </a:endParaRP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ranklin Gothic Book" charset="0"/>
              </a:rPr>
              <a:t>LR1 raidīšanas uzsākšana Piedrujā - īstermiņa pasākums, izpildīts - </a:t>
            </a:r>
            <a:r>
              <a:rPr lang="lv-LV" sz="1350" dirty="0">
                <a:solidFill>
                  <a:srgbClr val="E40036"/>
                </a:solidFill>
                <a:latin typeface="Franklin Gothic Book" charset="0"/>
              </a:rPr>
              <a:t>01.07.2017</a:t>
            </a:r>
            <a:endParaRPr lang="lv-LV" sz="1350" dirty="0">
              <a:solidFill>
                <a:prstClr val="black"/>
              </a:solidFill>
              <a:latin typeface="Franklin Gothic Book" charset="0"/>
            </a:endParaRP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ranklin Gothic Book" charset="0"/>
              </a:rPr>
              <a:t>Jauna LR3 Dundagā raidītāja uzstādīšana, uzsākot raidīt ar 1 kW un palielinot līdz 2 kW, izpildīts - </a:t>
            </a:r>
            <a:r>
              <a:rPr lang="lv-LV" sz="1350" dirty="0">
                <a:solidFill>
                  <a:srgbClr val="E40036"/>
                </a:solidFill>
                <a:latin typeface="Franklin Gothic Book" charset="0"/>
              </a:rPr>
              <a:t>01.01.2017,</a:t>
            </a:r>
            <a:r>
              <a:rPr lang="lv-LV" sz="1350" dirty="0">
                <a:latin typeface="Franklin Gothic Book" charset="0"/>
              </a:rPr>
              <a:t> jaudas palielināšana izpildīta -</a:t>
            </a:r>
            <a:r>
              <a:rPr lang="lv-LV" sz="1350" dirty="0">
                <a:solidFill>
                  <a:srgbClr val="E40036"/>
                </a:solidFill>
                <a:latin typeface="Franklin Gothic Book" charset="0"/>
              </a:rPr>
              <a:t> 01.07.2017.</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i="1" dirty="0">
                <a:solidFill>
                  <a:prstClr val="black"/>
                </a:solidFill>
                <a:latin typeface="Franklin Gothic Book" charset="0"/>
              </a:rPr>
              <a:t>LR3</a:t>
            </a:r>
            <a:r>
              <a:rPr lang="lv-LV" sz="1350" dirty="0">
                <a:solidFill>
                  <a:prstClr val="black"/>
                </a:solidFill>
                <a:latin typeface="Franklin Gothic Book" charset="0"/>
              </a:rPr>
              <a:t> – 88,1 raidītāja jaudas palielināšana Daugavpilī, izpildīts - </a:t>
            </a:r>
            <a:r>
              <a:rPr lang="lv-LV" sz="1350" dirty="0">
                <a:solidFill>
                  <a:srgbClr val="E40036"/>
                </a:solidFill>
                <a:latin typeface="Franklin Gothic Book" charset="0"/>
              </a:rPr>
              <a:t>01.01.2017</a:t>
            </a:r>
          </a:p>
          <a:p>
            <a:pPr marL="257175" indent="-257175" algn="just" defTabSz="685800" fontAlgn="auto">
              <a:lnSpc>
                <a:spcPct val="100000"/>
              </a:lnSpc>
              <a:spcBef>
                <a:spcPts val="0"/>
              </a:spcBef>
              <a:spcAft>
                <a:spcPts val="0"/>
              </a:spcAft>
              <a:buFont typeface="Arial" panose="020B0604020202020204" pitchFamily="34" charset="0"/>
              <a:buChar char="•"/>
              <a:defRPr/>
            </a:pPr>
            <a:r>
              <a:rPr lang="lv-LV" sz="1350" dirty="0">
                <a:solidFill>
                  <a:prstClr val="black"/>
                </a:solidFill>
                <a:latin typeface="Franklin Gothic Book" charset="0"/>
              </a:rPr>
              <a:t>Latvijas Radio programmas LR1 un LR2 raidīšanas uzsākšana Viļakā, plānotais ieviešanas termiņš- </a:t>
            </a:r>
            <a:r>
              <a:rPr lang="lv-LV" sz="1350" dirty="0">
                <a:solidFill>
                  <a:srgbClr val="E40036"/>
                </a:solidFill>
                <a:latin typeface="Franklin Gothic Book" charset="0"/>
              </a:rPr>
              <a:t>2018./2019.gads</a:t>
            </a:r>
            <a:endParaRPr lang="lv-LV" sz="1350" dirty="0">
              <a:solidFill>
                <a:prstClr val="black"/>
              </a:solidFill>
              <a:latin typeface="Franklin Gothic Book" charset="0"/>
            </a:endParaRPr>
          </a:p>
          <a:p>
            <a:pPr marL="257175" indent="-257175" algn="just" defTabSz="685800" fontAlgn="auto">
              <a:lnSpc>
                <a:spcPct val="100000"/>
              </a:lnSpc>
              <a:spcBef>
                <a:spcPts val="0"/>
              </a:spcBef>
              <a:spcAft>
                <a:spcPts val="0"/>
              </a:spcAft>
              <a:buFont typeface="Arial" panose="020B0604020202020204" pitchFamily="34" charset="0"/>
              <a:buChar char="•"/>
              <a:defRPr/>
            </a:pPr>
            <a:endParaRPr lang="lv-LV" sz="1350" kern="0" dirty="0">
              <a:solidFill>
                <a:prstClr val="black"/>
              </a:solidFill>
              <a:latin typeface="Franklin Gothic Book" charset="0"/>
            </a:endParaRPr>
          </a:p>
          <a:p>
            <a:endParaRPr lang="lv-LV" dirty="0"/>
          </a:p>
        </p:txBody>
      </p:sp>
    </p:spTree>
    <p:extLst>
      <p:ext uri="{BB962C8B-B14F-4D97-AF65-F5344CB8AC3E}">
        <p14:creationId xmlns:p14="http://schemas.microsoft.com/office/powerpoint/2010/main" val="258693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2" y="693576"/>
            <a:ext cx="7908324" cy="644065"/>
          </a:xfrm>
        </p:spPr>
        <p:txBody>
          <a:bodyPr/>
          <a:lstStyle/>
          <a:p>
            <a:pPr defTabSz="685800" fontAlgn="auto">
              <a:spcBef>
                <a:spcPts val="0"/>
              </a:spcBef>
              <a:spcAft>
                <a:spcPts val="0"/>
              </a:spcAft>
              <a:defRPr/>
            </a:pPr>
            <a:r>
              <a:rPr lang="lv-LV" sz="1800" b="0" kern="0" dirty="0"/>
              <a:t>Latvijas Radio izplatīšanas tīklu plānotās paplašināšanas maksas pieaugums gadā attiecībā pret 2016.gadu (ar PVN)</a:t>
            </a:r>
            <a:endParaRPr lang="lv-LV" sz="2700" dirty="0">
              <a:solidFill>
                <a:schemeClr val="tx2"/>
              </a:solidFill>
            </a:endParaRPr>
          </a:p>
        </p:txBody>
      </p:sp>
      <p:graphicFrame>
        <p:nvGraphicFramePr>
          <p:cNvPr id="3" name="Table 2"/>
          <p:cNvGraphicFramePr>
            <a:graphicFrameLocks noGrp="1"/>
          </p:cNvGraphicFramePr>
          <p:nvPr>
            <p:extLst/>
          </p:nvPr>
        </p:nvGraphicFramePr>
        <p:xfrm>
          <a:off x="1485900" y="1837171"/>
          <a:ext cx="6172201" cy="2126352"/>
        </p:xfrm>
        <a:graphic>
          <a:graphicData uri="http://schemas.openxmlformats.org/drawingml/2006/table">
            <a:tbl>
              <a:tblPr/>
              <a:tblGrid>
                <a:gridCol w="611321"/>
                <a:gridCol w="635452"/>
                <a:gridCol w="364648"/>
                <a:gridCol w="707846"/>
                <a:gridCol w="707846"/>
                <a:gridCol w="707846"/>
                <a:gridCol w="579147"/>
                <a:gridCol w="643496"/>
                <a:gridCol w="579147"/>
                <a:gridCol w="635452"/>
              </a:tblGrid>
              <a:tr h="172874">
                <a:tc gridSpan="3">
                  <a:txBody>
                    <a:bodyPr/>
                    <a:lstStyle/>
                    <a:p>
                      <a:pPr algn="ctr" fontAlgn="ctr"/>
                      <a:r>
                        <a:rPr lang="lv-LV" sz="800" b="0" i="0" u="none" strike="noStrike" dirty="0">
                          <a:solidFill>
                            <a:srgbClr val="000000"/>
                          </a:solidFill>
                          <a:effectLst/>
                          <a:latin typeface="Calibri" panose="020F0502020204030204" pitchFamily="34" charset="0"/>
                        </a:rPr>
                        <a:t>Raidošā stacija</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v-LV"/>
                    </a:p>
                  </a:txBody>
                  <a:tcPr/>
                </a:tc>
                <a:tc h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Daugavpils</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Dundaga</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Māle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Viļaka</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Piedruja</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Dagda</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1" i="0" u="none" strike="noStrike">
                          <a:solidFill>
                            <a:srgbClr val="000000"/>
                          </a:solidFill>
                          <a:effectLst/>
                          <a:latin typeface="Calibri" panose="020F0502020204030204" pitchFamily="34" charset="0"/>
                        </a:rPr>
                        <a:t>KOPĀ</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518">
                <a:tc rowSpan="5">
                  <a:txBody>
                    <a:bodyPr/>
                    <a:lstStyle/>
                    <a:p>
                      <a:pPr algn="ctr" fontAlgn="ctr"/>
                      <a:r>
                        <a:rPr lang="lv-LV" sz="800" b="0" i="0" u="none" strike="noStrike">
                          <a:solidFill>
                            <a:srgbClr val="000000"/>
                          </a:solidFill>
                          <a:effectLst/>
                          <a:latin typeface="Calibri" panose="020F0502020204030204" pitchFamily="34" charset="0"/>
                        </a:rPr>
                        <a:t>Pieaugums </a:t>
                      </a:r>
                      <a:r>
                        <a:rPr lang="lv-LV" sz="800" b="1" i="0" u="none" strike="noStrike">
                          <a:solidFill>
                            <a:srgbClr val="000000"/>
                          </a:solidFill>
                          <a:effectLst/>
                          <a:latin typeface="Calibri" panose="020F0502020204030204" pitchFamily="34" charset="0"/>
                        </a:rPr>
                        <a:t>2017.</a:t>
                      </a:r>
                      <a:r>
                        <a:rPr lang="lv-LV" sz="800" b="0" i="0" u="none" strike="noStrike">
                          <a:solidFill>
                            <a:srgbClr val="000000"/>
                          </a:solidFill>
                          <a:effectLst/>
                          <a:latin typeface="Calibri" panose="020F0502020204030204" pitchFamily="34" charset="0"/>
                        </a:rPr>
                        <a:t>gadā (ar PVN)</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fontAlgn="ctr"/>
                      <a:r>
                        <a:rPr lang="lv-LV" sz="800" b="0" i="0" u="none" strike="noStrike">
                          <a:solidFill>
                            <a:srgbClr val="000000"/>
                          </a:solidFill>
                          <a:effectLst/>
                          <a:latin typeface="Calibri" panose="020F0502020204030204" pitchFamily="34" charset="0"/>
                        </a:rPr>
                        <a:t>Latvijas Radio programmu izplatīšanas tīkli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LR1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1 815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7 623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lv-LV" sz="800" b="0" i="0" u="none" strike="noStrike">
                          <a:solidFill>
                            <a:srgbClr val="000000"/>
                          </a:solidFill>
                          <a:effectLst/>
                          <a:latin typeface="Calibri" panose="020F0502020204030204" pitchFamily="34" charset="0"/>
                        </a:rPr>
                        <a:t>EUR 7 079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lv-LV" sz="800" b="0" i="0" u="none" strike="noStrike">
                          <a:solidFill>
                            <a:srgbClr val="000000"/>
                          </a:solidFill>
                          <a:effectLst/>
                          <a:latin typeface="Calibri" panose="020F0502020204030204" pitchFamily="34" charset="0"/>
                        </a:rPr>
                        <a:t>EUR 16 517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874">
                <a:tc vMerge="1">
                  <a:txBody>
                    <a:bodyPr/>
                    <a:lstStyle/>
                    <a:p>
                      <a:endParaRPr lang="lv-LV"/>
                    </a:p>
                  </a:txBody>
                  <a:tcPr/>
                </a:tc>
                <a:tc v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LR2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dirty="0">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7 623</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lv-LV" sz="800" b="0" i="0" u="none" strike="noStrike">
                          <a:solidFill>
                            <a:srgbClr val="000000"/>
                          </a:solidFill>
                          <a:effectLst/>
                          <a:latin typeface="Calibri" panose="020F0502020204030204" pitchFamily="34" charset="0"/>
                        </a:rPr>
                        <a:t>EUR 7 623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874">
                <a:tc vMerge="1">
                  <a:txBody>
                    <a:bodyPr/>
                    <a:lstStyle/>
                    <a:p>
                      <a:endParaRPr lang="lv-LV"/>
                    </a:p>
                  </a:txBody>
                  <a:tcPr/>
                </a:tc>
                <a:tc v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LR3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13 915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EUR 33 463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lv-LV" sz="800" b="0" i="0" u="none" strike="noStrike">
                          <a:solidFill>
                            <a:srgbClr val="000000"/>
                          </a:solidFill>
                          <a:effectLst/>
                          <a:latin typeface="Calibri" panose="020F0502020204030204" pitchFamily="34" charset="0"/>
                        </a:rPr>
                        <a:t>EUR 47 378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518">
                <a:tc vMerge="1">
                  <a:txBody>
                    <a:bodyPr/>
                    <a:lstStyle/>
                    <a:p>
                      <a:endParaRPr lang="lv-LV"/>
                    </a:p>
                  </a:txBody>
                  <a:tcPr/>
                </a:tc>
                <a:tc v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LR4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lv-LV" sz="800" b="0" i="0" u="none" strike="noStrike">
                          <a:solidFill>
                            <a:srgbClr val="000000"/>
                          </a:solidFill>
                          <a:effectLst/>
                          <a:latin typeface="Calibri" panose="020F0502020204030204" pitchFamily="34" charset="0"/>
                        </a:rPr>
                        <a:t>EUR 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518">
                <a:tc vMerge="1">
                  <a:txBody>
                    <a:bodyPr/>
                    <a:lstStyle/>
                    <a:p>
                      <a:endParaRPr lang="lv-LV"/>
                    </a:p>
                  </a:txBody>
                  <a:tcPr/>
                </a:tc>
                <a:tc vMerge="1">
                  <a:txBody>
                    <a:bodyPr/>
                    <a:lstStyle/>
                    <a:p>
                      <a:endParaRPr lang="lv-LV"/>
                    </a:p>
                  </a:txBody>
                  <a:tcPr/>
                </a:tc>
                <a:tc>
                  <a:txBody>
                    <a:bodyPr/>
                    <a:lstStyle/>
                    <a:p>
                      <a:pPr algn="ctr" fontAlgn="ctr"/>
                      <a:r>
                        <a:rPr lang="lv-LV" sz="800" b="1" i="0" u="none" strike="noStrike">
                          <a:solidFill>
                            <a:srgbClr val="000000"/>
                          </a:solidFill>
                          <a:effectLst/>
                          <a:latin typeface="Calibri" panose="020F0502020204030204" pitchFamily="34" charset="0"/>
                        </a:rPr>
                        <a:t>Kopā</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15 730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33 463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7 623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7 079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7 623</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lv-LV" sz="800" b="1" i="0" u="none" strike="noStrike">
                          <a:solidFill>
                            <a:srgbClr val="000000"/>
                          </a:solidFill>
                          <a:effectLst/>
                          <a:latin typeface="Calibri" panose="020F0502020204030204" pitchFamily="34" charset="0"/>
                        </a:rPr>
                        <a:t>EUR 71 518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518">
                <a:tc rowSpan="5">
                  <a:txBody>
                    <a:bodyPr/>
                    <a:lstStyle/>
                    <a:p>
                      <a:pPr algn="ctr" fontAlgn="ctr"/>
                      <a:r>
                        <a:rPr lang="lv-LV" sz="800" b="0" i="0" u="none" strike="noStrike">
                          <a:solidFill>
                            <a:srgbClr val="000000"/>
                          </a:solidFill>
                          <a:effectLst/>
                          <a:latin typeface="Calibri" panose="020F0502020204030204" pitchFamily="34" charset="0"/>
                        </a:rPr>
                        <a:t>Pieaugums </a:t>
                      </a:r>
                      <a:r>
                        <a:rPr lang="lv-LV" sz="800" b="1" i="0" u="none" strike="noStrike">
                          <a:solidFill>
                            <a:srgbClr val="000000"/>
                          </a:solidFill>
                          <a:effectLst/>
                          <a:latin typeface="Calibri" panose="020F0502020204030204" pitchFamily="34" charset="0"/>
                        </a:rPr>
                        <a:t>2018.</a:t>
                      </a:r>
                      <a:r>
                        <a:rPr lang="lv-LV" sz="800" b="0" i="0" u="none" strike="noStrike">
                          <a:solidFill>
                            <a:srgbClr val="000000"/>
                          </a:solidFill>
                          <a:effectLst/>
                          <a:latin typeface="Calibri" panose="020F0502020204030204" pitchFamily="34" charset="0"/>
                        </a:rPr>
                        <a:t>gadā (ar PVN)</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fontAlgn="ctr"/>
                      <a:r>
                        <a:rPr lang="lv-LV" sz="800" b="0" i="0" u="none" strike="noStrike">
                          <a:solidFill>
                            <a:srgbClr val="000000"/>
                          </a:solidFill>
                          <a:effectLst/>
                          <a:latin typeface="Calibri" panose="020F0502020204030204" pitchFamily="34" charset="0"/>
                        </a:rPr>
                        <a:t>Latvijas Radio programmu izplatīšanas tīkli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LR1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1 815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15 246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EUR 15 246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EUR 14 157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lv-LV" sz="800" b="0" i="0" u="none" strike="noStrike">
                          <a:solidFill>
                            <a:srgbClr val="000000"/>
                          </a:solidFill>
                          <a:effectLst/>
                          <a:latin typeface="Calibri" panose="020F0502020204030204" pitchFamily="34" charset="0"/>
                        </a:rPr>
                        <a:t>EUR 46 464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874">
                <a:tc vMerge="1">
                  <a:txBody>
                    <a:bodyPr/>
                    <a:lstStyle/>
                    <a:p>
                      <a:endParaRPr lang="lv-LV"/>
                    </a:p>
                  </a:txBody>
                  <a:tcPr/>
                </a:tc>
                <a:tc v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LR2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15 246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15 246</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lv-LV" sz="800" b="0" i="0" u="none" strike="noStrike">
                          <a:solidFill>
                            <a:srgbClr val="000000"/>
                          </a:solidFill>
                          <a:effectLst/>
                          <a:latin typeface="Calibri" panose="020F0502020204030204" pitchFamily="34" charset="0"/>
                        </a:rPr>
                        <a:t>EUR 30 492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874">
                <a:tc vMerge="1">
                  <a:txBody>
                    <a:bodyPr/>
                    <a:lstStyle/>
                    <a:p>
                      <a:endParaRPr lang="lv-LV"/>
                    </a:p>
                  </a:txBody>
                  <a:tcPr/>
                </a:tc>
                <a:tc v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LR3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13 915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EUR 34 981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lv-LV" sz="800" b="0" i="0" u="none" strike="noStrike">
                          <a:solidFill>
                            <a:srgbClr val="000000"/>
                          </a:solidFill>
                          <a:effectLst/>
                          <a:latin typeface="Calibri" panose="020F0502020204030204" pitchFamily="34" charset="0"/>
                        </a:rPr>
                        <a:t>EUR 48 896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518">
                <a:tc vMerge="1">
                  <a:txBody>
                    <a:bodyPr/>
                    <a:lstStyle/>
                    <a:p>
                      <a:endParaRPr lang="lv-LV"/>
                    </a:p>
                  </a:txBody>
                  <a:tcPr/>
                </a:tc>
                <a:tc vMerge="1">
                  <a:txBody>
                    <a:bodyPr/>
                    <a:lstStyle/>
                    <a:p>
                      <a:endParaRPr lang="lv-LV"/>
                    </a:p>
                  </a:txBody>
                  <a:tcPr/>
                </a:tc>
                <a:tc>
                  <a:txBody>
                    <a:bodyPr/>
                    <a:lstStyle/>
                    <a:p>
                      <a:pPr algn="ctr" fontAlgn="ctr"/>
                      <a:r>
                        <a:rPr lang="lv-LV" sz="800" b="0" i="0" u="none" strike="noStrike">
                          <a:solidFill>
                            <a:srgbClr val="000000"/>
                          </a:solidFill>
                          <a:effectLst/>
                          <a:latin typeface="Calibri" panose="020F0502020204030204" pitchFamily="34" charset="0"/>
                        </a:rPr>
                        <a:t>LR4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lv-LV" sz="800" b="0" i="0" u="none" strike="noStrike">
                          <a:solidFill>
                            <a:srgbClr val="000000"/>
                          </a:solidFill>
                          <a:effectLst/>
                          <a:latin typeface="Calibri" panose="020F0502020204030204" pitchFamily="34" charset="0"/>
                        </a:rPr>
                        <a:t>EUR 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lv-LV" sz="800" b="0" i="0" u="none" strike="noStrike">
                          <a:solidFill>
                            <a:srgbClr val="000000"/>
                          </a:solidFill>
                          <a:effectLst/>
                          <a:latin typeface="Calibri" panose="020F0502020204030204" pitchFamily="34" charset="0"/>
                        </a:rPr>
                        <a:t>EUR 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518">
                <a:tc vMerge="1">
                  <a:txBody>
                    <a:bodyPr/>
                    <a:lstStyle/>
                    <a:p>
                      <a:endParaRPr lang="lv-LV"/>
                    </a:p>
                  </a:txBody>
                  <a:tcPr/>
                </a:tc>
                <a:tc vMerge="1">
                  <a:txBody>
                    <a:bodyPr/>
                    <a:lstStyle/>
                    <a:p>
                      <a:endParaRPr lang="lv-LV"/>
                    </a:p>
                  </a:txBody>
                  <a:tcPr/>
                </a:tc>
                <a:tc>
                  <a:txBody>
                    <a:bodyPr/>
                    <a:lstStyle/>
                    <a:p>
                      <a:pPr algn="ctr" fontAlgn="ctr"/>
                      <a:r>
                        <a:rPr lang="lv-LV" sz="800" b="1" i="0" u="none" strike="noStrike">
                          <a:solidFill>
                            <a:srgbClr val="000000"/>
                          </a:solidFill>
                          <a:effectLst/>
                          <a:latin typeface="Calibri" panose="020F0502020204030204" pitchFamily="34" charset="0"/>
                        </a:rPr>
                        <a:t>Kopā</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15 730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34 981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15 246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30 492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14 157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800" b="0" i="0" u="none" strike="noStrike">
                          <a:solidFill>
                            <a:srgbClr val="000000"/>
                          </a:solidFill>
                          <a:effectLst/>
                          <a:latin typeface="Calibri" panose="020F0502020204030204" pitchFamily="34" charset="0"/>
                        </a:rPr>
                        <a:t>EUR 15 246</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lv-LV" sz="800" b="1" i="0" u="none" strike="noStrike">
                          <a:solidFill>
                            <a:srgbClr val="000000"/>
                          </a:solidFill>
                          <a:effectLst/>
                          <a:latin typeface="Calibri" panose="020F0502020204030204" pitchFamily="34" charset="0"/>
                        </a:rPr>
                        <a:t>EUR 125 852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874">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lv-LV" sz="800" b="0" i="0" u="none" strike="noStrike">
                          <a:solidFill>
                            <a:srgbClr val="000000"/>
                          </a:solidFill>
                          <a:effectLst/>
                          <a:latin typeface="Calibri" panose="020F0502020204030204" pitchFamily="34" charset="0"/>
                        </a:rPr>
                        <a:t>esošais</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lv-LV" sz="800" b="0" i="0" u="none" strike="noStrike">
                          <a:solidFill>
                            <a:srgbClr val="000000"/>
                          </a:solidFill>
                          <a:effectLst/>
                          <a:latin typeface="Calibri" panose="020F0502020204030204" pitchFamily="34" charset="0"/>
                        </a:rPr>
                        <a:t>jauns</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lv-LV"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lv-LV"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58322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04" y="693576"/>
            <a:ext cx="7920682" cy="644065"/>
          </a:xfrm>
        </p:spPr>
        <p:txBody>
          <a:bodyPr/>
          <a:lstStyle/>
          <a:p>
            <a:pPr defTabSz="685800" fontAlgn="auto">
              <a:spcBef>
                <a:spcPts val="0"/>
              </a:spcBef>
              <a:spcAft>
                <a:spcPts val="0"/>
              </a:spcAft>
              <a:defRPr/>
            </a:pPr>
            <a:r>
              <a:rPr lang="lv-LV" sz="1800" b="0" kern="0" dirty="0"/>
              <a:t>Latvijas Radio  programmu tīklu paplašināšana pierobežā</a:t>
            </a:r>
            <a:endParaRPr lang="lv-LV" sz="2700" dirty="0">
              <a:solidFill>
                <a:schemeClr val="tx2"/>
              </a:solidFill>
            </a:endParaRPr>
          </a:p>
        </p:txBody>
      </p:sp>
      <p:sp>
        <p:nvSpPr>
          <p:cNvPr id="5" name="Text Placeholder 2"/>
          <p:cNvSpPr>
            <a:spLocks noGrp="1"/>
          </p:cNvSpPr>
          <p:nvPr>
            <p:ph type="body" sz="quarter" idx="14"/>
          </p:nvPr>
        </p:nvSpPr>
        <p:spPr>
          <a:xfrm>
            <a:off x="970004" y="1768920"/>
            <a:ext cx="7920682" cy="1851700"/>
          </a:xfrm>
        </p:spPr>
        <p:txBody>
          <a:bodyPr/>
          <a:lstStyle/>
          <a:p>
            <a:pPr marL="257175" indent="-257175" algn="just" defTabSz="685800" fontAlgn="auto">
              <a:lnSpc>
                <a:spcPct val="100000"/>
              </a:lnSpc>
              <a:spcBef>
                <a:spcPts val="0"/>
              </a:spcBef>
              <a:spcAft>
                <a:spcPts val="0"/>
              </a:spcAft>
              <a:buFont typeface="Arial" panose="020B0604020202020204" pitchFamily="34" charset="0"/>
              <a:buChar char="•"/>
              <a:defRPr/>
            </a:pPr>
            <a:r>
              <a:rPr lang="lv-LV" altLang="lv-LV" sz="1350" dirty="0">
                <a:latin typeface="Futura Md TL"/>
              </a:rPr>
              <a:t>Risinājums - izbūvējot jaunus mastus Krāslavas (Skaista) un Viļakas (Aizpurve) novados. Šai variantā iespējams optimizēt apraides tīkla struktūru, atsakoties no raidošajām stacijām, kas izvietotas citu operatoru objektos Piedrujā un Viļakā. Jaunizbūvētā infrastruktūra ir paredzēta arī CTV apraides zonas uzlabošanai un mobilo sakaru un interneta pārklājuma paplašināšanai (saņemti rakstiski mobilo sakaru operatoru intereses apliecinājumi).</a:t>
            </a:r>
          </a:p>
          <a:p>
            <a:pPr marL="257175" indent="-257175" algn="just" defTabSz="685800" fontAlgn="auto">
              <a:lnSpc>
                <a:spcPct val="100000"/>
              </a:lnSpc>
              <a:spcBef>
                <a:spcPts val="0"/>
              </a:spcBef>
              <a:spcAft>
                <a:spcPts val="0"/>
              </a:spcAft>
              <a:buFont typeface="Arial" panose="020B0604020202020204" pitchFamily="34" charset="0"/>
              <a:buChar char="•"/>
              <a:defRPr/>
            </a:pPr>
            <a:endParaRPr lang="lv-LV" altLang="lv-LV" sz="1500" dirty="0">
              <a:latin typeface="Franklin Gothic Book" charset="0"/>
            </a:endParaRPr>
          </a:p>
          <a:p>
            <a:pPr marL="257175" indent="-257175" algn="just" defTabSz="685800" fontAlgn="auto">
              <a:lnSpc>
                <a:spcPct val="100000"/>
              </a:lnSpc>
              <a:spcBef>
                <a:spcPts val="0"/>
              </a:spcBef>
              <a:spcAft>
                <a:spcPts val="0"/>
              </a:spcAft>
              <a:buFont typeface="Arial" panose="020B0604020202020204" pitchFamily="34" charset="0"/>
              <a:buChar char="•"/>
              <a:defRPr/>
            </a:pPr>
            <a:endParaRPr lang="lv-LV" altLang="lv-LV" sz="1500" dirty="0">
              <a:solidFill>
                <a:srgbClr val="FF0000"/>
              </a:solidFill>
              <a:latin typeface="Franklin Gothic Book" charset="0"/>
            </a:endParaRPr>
          </a:p>
          <a:p>
            <a:endParaRPr lang="lv-LV" dirty="0">
              <a:solidFill>
                <a:srgbClr val="FF0000"/>
              </a:solidFill>
            </a:endParaRPr>
          </a:p>
        </p:txBody>
      </p:sp>
    </p:spTree>
    <p:extLst>
      <p:ext uri="{BB962C8B-B14F-4D97-AF65-F5344CB8AC3E}">
        <p14:creationId xmlns:p14="http://schemas.microsoft.com/office/powerpoint/2010/main" val="351948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2" y="693576"/>
            <a:ext cx="7908324" cy="644065"/>
          </a:xfrm>
        </p:spPr>
        <p:txBody>
          <a:bodyPr/>
          <a:lstStyle/>
          <a:p>
            <a:pPr defTabSz="685800" fontAlgn="auto">
              <a:spcBef>
                <a:spcPts val="0"/>
              </a:spcBef>
              <a:spcAft>
                <a:spcPts val="0"/>
              </a:spcAft>
              <a:defRPr/>
            </a:pPr>
            <a:r>
              <a:rPr lang="lv-LV" sz="1800" b="0" kern="0" dirty="0"/>
              <a:t>Kopsavilkums</a:t>
            </a:r>
            <a:endParaRPr lang="lv-LV" sz="2700" dirty="0">
              <a:solidFill>
                <a:schemeClr val="tx2"/>
              </a:solidFill>
            </a:endParaRPr>
          </a:p>
        </p:txBody>
      </p:sp>
      <p:sp>
        <p:nvSpPr>
          <p:cNvPr id="5" name="Text Placeholder 2"/>
          <p:cNvSpPr>
            <a:spLocks noGrp="1"/>
          </p:cNvSpPr>
          <p:nvPr>
            <p:ph type="body" sz="quarter" idx="14"/>
          </p:nvPr>
        </p:nvSpPr>
        <p:spPr>
          <a:xfrm>
            <a:off x="982362" y="1337641"/>
            <a:ext cx="7908324" cy="3035447"/>
          </a:xfrm>
        </p:spPr>
        <p:txBody>
          <a:bodyPr/>
          <a:lstStyle/>
          <a:p>
            <a:pPr marL="214313" indent="-214313" algn="just">
              <a:buFont typeface="Arial" panose="020B0604020202020204" pitchFamily="34" charset="0"/>
              <a:buChar char="•"/>
            </a:pPr>
            <a:r>
              <a:rPr lang="lv-LV" sz="1350" dirty="0">
                <a:latin typeface="Futura Md TL"/>
              </a:rPr>
              <a:t>LVRTC pastāvīgi veic apraides infrastruktūras attīstīšanu, uzlabošanu un uzturēšanu, tostarp arī sabiedriskā radio apraides uzlabošanu gan pierobežā, gan citviet Latvijā. Pēdējo piecu gadu laikā šim nolūkam LVRTC ir investējis 1,3 miljonus eiro.</a:t>
            </a:r>
          </a:p>
          <a:p>
            <a:pPr marL="214313" indent="-214313" algn="just">
              <a:buFont typeface="Arial" panose="020B0604020202020204" pitchFamily="34" charset="0"/>
              <a:buChar char="•"/>
            </a:pPr>
            <a:r>
              <a:rPr lang="lv-LV" sz="1350" dirty="0">
                <a:latin typeface="Futura Md TL"/>
              </a:rPr>
              <a:t>Lai kardināli uzlabotu radio un televīzijas uztveršanas apstākļus pierobežā, LVRTC ir izvērtējis visas infrastruktūras uzlabošanas iespējas un par efektīvāko un ekonomiski izdevīgāko ir atzinis divu jaunu apraides mastu būvniecību pierobežā Krāslavas (Skaista) un Viļakas (Aizpurve) apkaimē.</a:t>
            </a:r>
          </a:p>
          <a:p>
            <a:pPr marL="214313" indent="-214313" algn="just">
              <a:buFont typeface="Arial" panose="020B0604020202020204" pitchFamily="34" charset="0"/>
              <a:buChar char="•"/>
            </a:pPr>
            <a:r>
              <a:rPr lang="lv-LV" sz="1350" dirty="0">
                <a:latin typeface="Futura Md TL"/>
              </a:rPr>
              <a:t>Lai efektīvi izmantotu ierobežotos frekvenču resursus un samazinātu sabiedriskā radio programmu izplatīšanas izmaksas, vienlaicīgi nodrošinot visām programmām vienādu aptveršanas teritoriju un augstu kvalitāti, perspektīvā ir nepieciešams izskatīt pāreju uz zemes ciparu skaņas apraidi DAB+ standartā.</a:t>
            </a:r>
          </a:p>
          <a:p>
            <a:pPr marL="214313" indent="-214313" algn="just">
              <a:buFont typeface="Arial" panose="020B0604020202020204" pitchFamily="34" charset="0"/>
              <a:buChar char="•"/>
            </a:pPr>
            <a:r>
              <a:rPr lang="lv-LV" sz="1350" dirty="0">
                <a:latin typeface="Futura Md TL"/>
              </a:rPr>
              <a:t>Visi satura jautājumi ir Nacionālās elektronisko plašsaziņas līdzekļu padomes kompetencē, un tikai tā ir tiesīga to izlemt, ņemot vērā LVRTC programmu izplatīšanas tehniskās iespējas.</a:t>
            </a:r>
          </a:p>
          <a:p>
            <a:pPr marL="257175" indent="-257175" algn="just" defTabSz="685800" fontAlgn="auto">
              <a:lnSpc>
                <a:spcPct val="100000"/>
              </a:lnSpc>
              <a:spcBef>
                <a:spcPts val="0"/>
              </a:spcBef>
              <a:spcAft>
                <a:spcPts val="0"/>
              </a:spcAft>
              <a:buFont typeface="Arial" panose="020B0604020202020204" pitchFamily="34" charset="0"/>
              <a:buChar char="•"/>
              <a:defRPr/>
            </a:pPr>
            <a:endParaRPr lang="lv-LV" altLang="lv-LV" sz="1500" dirty="0">
              <a:latin typeface="Franklin Gothic Book" charset="0"/>
            </a:endParaRPr>
          </a:p>
          <a:p>
            <a:pPr marL="257175" indent="-257175" algn="just" defTabSz="685800" fontAlgn="auto">
              <a:lnSpc>
                <a:spcPct val="100000"/>
              </a:lnSpc>
              <a:spcBef>
                <a:spcPts val="0"/>
              </a:spcBef>
              <a:spcAft>
                <a:spcPts val="0"/>
              </a:spcAft>
              <a:buFont typeface="Arial" panose="020B0604020202020204" pitchFamily="34" charset="0"/>
              <a:buChar char="•"/>
              <a:defRPr/>
            </a:pPr>
            <a:endParaRPr lang="lv-LV" altLang="lv-LV" sz="1500" dirty="0">
              <a:solidFill>
                <a:srgbClr val="FF0000"/>
              </a:solidFill>
              <a:latin typeface="Franklin Gothic Book" charset="0"/>
            </a:endParaRPr>
          </a:p>
          <a:p>
            <a:endParaRPr lang="lv-LV" dirty="0">
              <a:solidFill>
                <a:srgbClr val="FF0000"/>
              </a:solidFill>
            </a:endParaRPr>
          </a:p>
        </p:txBody>
      </p:sp>
    </p:spTree>
    <p:extLst>
      <p:ext uri="{BB962C8B-B14F-4D97-AF65-F5344CB8AC3E}">
        <p14:creationId xmlns:p14="http://schemas.microsoft.com/office/powerpoint/2010/main" val="244566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vrtc_hero_imag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9"/>
          <p:cNvSpPr txBox="1">
            <a:spLocks/>
          </p:cNvSpPr>
          <p:nvPr/>
        </p:nvSpPr>
        <p:spPr>
          <a:xfrm>
            <a:off x="0" y="2462213"/>
            <a:ext cx="9144000" cy="687387"/>
          </a:xfrm>
          <a:prstGeom prst="rect">
            <a:avLst/>
          </a:prstGeom>
        </p:spPr>
        <p:txBody>
          <a:bodyPr anchor="ctr"/>
          <a:lstStyle>
            <a:lvl1pPr marL="144000" algn="l" defTabSz="457200" rtl="0" eaLnBrk="1" latinLnBrk="0" hangingPunct="1">
              <a:spcBef>
                <a:spcPct val="0"/>
              </a:spcBef>
              <a:buNone/>
              <a:defRPr sz="1600" b="1" kern="1200" baseline="0">
                <a:solidFill>
                  <a:srgbClr val="5A4196"/>
                </a:solidFill>
                <a:latin typeface="+mj-lt"/>
                <a:ea typeface="+mj-ea"/>
                <a:cs typeface="+mj-cs"/>
              </a:defRPr>
            </a:lvl1pPr>
          </a:lstStyle>
          <a:p>
            <a:pPr marL="0" algn="ctr" fontAlgn="auto">
              <a:spcAft>
                <a:spcPts val="0"/>
              </a:spcAft>
              <a:defRPr/>
            </a:pPr>
            <a:r>
              <a:rPr lang="en-US" sz="5400" dirty="0" err="1" smtClean="0">
                <a:solidFill>
                  <a:srgbClr val="FFFFFF"/>
                </a:solidFill>
                <a:latin typeface="PT Sans"/>
                <a:cs typeface="PT Sans"/>
              </a:rPr>
              <a:t>Paldies</a:t>
            </a:r>
            <a:r>
              <a:rPr lang="en-US" sz="5400" baseline="0" dirty="0" smtClean="0">
                <a:solidFill>
                  <a:srgbClr val="FFFFFF"/>
                </a:solidFill>
                <a:latin typeface="PT Sans"/>
                <a:cs typeface="PT Sans"/>
              </a:rPr>
              <a:t> par </a:t>
            </a:r>
            <a:r>
              <a:rPr lang="en-US" sz="5400" baseline="0" dirty="0" err="1" smtClean="0">
                <a:solidFill>
                  <a:srgbClr val="FFFFFF"/>
                </a:solidFill>
                <a:latin typeface="PT Sans"/>
                <a:cs typeface="PT Sans"/>
              </a:rPr>
              <a:t>uzmanību</a:t>
            </a:r>
            <a:r>
              <a:rPr lang="en-US" sz="5400" baseline="0" dirty="0" smtClean="0">
                <a:solidFill>
                  <a:srgbClr val="FFFFFF"/>
                </a:solidFill>
                <a:latin typeface="PT Sans"/>
                <a:cs typeface="PT Sans"/>
              </a:rPr>
              <a:t>!</a:t>
            </a:r>
            <a:endParaRPr lang="en-US" sz="5400" dirty="0">
              <a:solidFill>
                <a:srgbClr val="FFFFFF"/>
              </a:solidFill>
              <a:latin typeface="PT Sans"/>
              <a:cs typeface="PT Sans"/>
            </a:endParaRPr>
          </a:p>
        </p:txBody>
      </p:sp>
      <p:sp>
        <p:nvSpPr>
          <p:cNvPr id="3" name="TextBox 2"/>
          <p:cNvSpPr txBox="1">
            <a:spLocks noChangeArrowheads="1"/>
          </p:cNvSpPr>
          <p:nvPr/>
        </p:nvSpPr>
        <p:spPr bwMode="auto">
          <a:xfrm>
            <a:off x="3355975" y="4548188"/>
            <a:ext cx="24145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lgn="ctr">
              <a:defRPr/>
            </a:pPr>
            <a:r>
              <a:rPr lang="en-US" dirty="0" err="1" smtClean="0">
                <a:solidFill>
                  <a:srgbClr val="FFFFFF"/>
                </a:solidFill>
                <a:latin typeface="Franklin Gothic Medium" charset="0"/>
                <a:cs typeface="Franklin Gothic Medium" charset="0"/>
              </a:rPr>
              <a:t>www.lvrtc.lv</a:t>
            </a:r>
            <a:endParaRPr lang="en-US" dirty="0" smtClean="0">
              <a:solidFill>
                <a:srgbClr val="FFFFFF"/>
              </a:solidFill>
              <a:latin typeface="Franklin Gothic Medium" charset="0"/>
              <a:cs typeface="Franklin Gothic Medium" charset="0"/>
            </a:endParaRPr>
          </a:p>
        </p:txBody>
      </p:sp>
      <p:sp>
        <p:nvSpPr>
          <p:cNvPr id="4" name="TextBox 3"/>
          <p:cNvSpPr txBox="1">
            <a:spLocks noChangeArrowheads="1"/>
          </p:cNvSpPr>
          <p:nvPr/>
        </p:nvSpPr>
        <p:spPr bwMode="auto">
          <a:xfrm>
            <a:off x="3498850" y="3318582"/>
            <a:ext cx="21113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ＭＳ Ｐゴシック" charset="0"/>
                <a:cs typeface="ＭＳ Ｐゴシック" charset="0"/>
              </a:defRPr>
            </a:lvl1pPr>
            <a:lvl2pPr marL="742950" indent="-285750">
              <a:defRPr>
                <a:solidFill>
                  <a:schemeClr val="tx1"/>
                </a:solidFill>
                <a:latin typeface="Franklin Gothic Book" charset="0"/>
                <a:ea typeface="ＭＳ Ｐゴシック" charset="0"/>
              </a:defRPr>
            </a:lvl2pPr>
            <a:lvl3pPr marL="1143000" indent="-228600">
              <a:defRPr>
                <a:solidFill>
                  <a:schemeClr val="tx1"/>
                </a:solidFill>
                <a:latin typeface="Franklin Gothic Book" charset="0"/>
                <a:ea typeface="ＭＳ Ｐゴシック" charset="0"/>
              </a:defRPr>
            </a:lvl3pPr>
            <a:lvl4pPr marL="1600200" indent="-228600">
              <a:defRPr>
                <a:solidFill>
                  <a:schemeClr val="tx1"/>
                </a:solidFill>
                <a:latin typeface="Franklin Gothic Book" charset="0"/>
                <a:ea typeface="ＭＳ Ｐゴシック" charset="0"/>
              </a:defRPr>
            </a:lvl4pPr>
            <a:lvl5pPr marL="2057400" indent="-228600">
              <a:defRPr>
                <a:solidFill>
                  <a:schemeClr val="tx1"/>
                </a:solidFill>
                <a:latin typeface="Franklin Gothic Book" charset="0"/>
                <a:ea typeface="ＭＳ Ｐゴシック" charset="0"/>
              </a:defRPr>
            </a:lvl5pPr>
            <a:lvl6pPr marL="2514600" indent="-228600" fontAlgn="base">
              <a:spcBef>
                <a:spcPct val="0"/>
              </a:spcBef>
              <a:spcAft>
                <a:spcPct val="0"/>
              </a:spcAft>
              <a:defRPr>
                <a:solidFill>
                  <a:schemeClr val="tx1"/>
                </a:solidFill>
                <a:latin typeface="Franklin Gothic Book" charset="0"/>
                <a:ea typeface="ＭＳ Ｐゴシック" charset="0"/>
              </a:defRPr>
            </a:lvl6pPr>
            <a:lvl7pPr marL="2971800" indent="-228600" fontAlgn="base">
              <a:spcBef>
                <a:spcPct val="0"/>
              </a:spcBef>
              <a:spcAft>
                <a:spcPct val="0"/>
              </a:spcAft>
              <a:defRPr>
                <a:solidFill>
                  <a:schemeClr val="tx1"/>
                </a:solidFill>
                <a:latin typeface="Franklin Gothic Book" charset="0"/>
                <a:ea typeface="ＭＳ Ｐゴシック" charset="0"/>
              </a:defRPr>
            </a:lvl7pPr>
            <a:lvl8pPr marL="3429000" indent="-228600" fontAlgn="base">
              <a:spcBef>
                <a:spcPct val="0"/>
              </a:spcBef>
              <a:spcAft>
                <a:spcPct val="0"/>
              </a:spcAft>
              <a:defRPr>
                <a:solidFill>
                  <a:schemeClr val="tx1"/>
                </a:solidFill>
                <a:latin typeface="Franklin Gothic Book" charset="0"/>
                <a:ea typeface="ＭＳ Ｐゴシック" charset="0"/>
              </a:defRPr>
            </a:lvl8pPr>
            <a:lvl9pPr marL="3886200" indent="-228600" fontAlgn="base">
              <a:spcBef>
                <a:spcPct val="0"/>
              </a:spcBef>
              <a:spcAft>
                <a:spcPct val="0"/>
              </a:spcAft>
              <a:defRPr>
                <a:solidFill>
                  <a:schemeClr val="tx1"/>
                </a:solidFill>
                <a:latin typeface="Franklin Gothic Book" charset="0"/>
                <a:ea typeface="ＭＳ Ｐゴシック" charset="0"/>
              </a:defRPr>
            </a:lvl9pPr>
          </a:lstStyle>
          <a:p>
            <a:pPr algn="ctr">
              <a:defRPr/>
            </a:pPr>
            <a:r>
              <a:rPr lang="en-US" sz="1600" dirty="0" err="1" smtClean="0">
                <a:solidFill>
                  <a:srgbClr val="FFFFFF"/>
                </a:solidFill>
                <a:latin typeface="PT Sans"/>
                <a:cs typeface="PT Sans"/>
              </a:rPr>
              <a:t>info@lvrtc.lv</a:t>
            </a:r>
            <a:endParaRPr lang="en-US" sz="1600" dirty="0" smtClean="0">
              <a:solidFill>
                <a:srgbClr val="FFFFFF"/>
              </a:solidFill>
              <a:latin typeface="PT Sans"/>
              <a:cs typeface="PT Sans"/>
            </a:endParaRPr>
          </a:p>
        </p:txBody>
      </p:sp>
      <p:pic>
        <p:nvPicPr>
          <p:cNvPr id="7" name="Picture 6"/>
          <p:cNvPicPr>
            <a:picLocks noChangeAspect="1"/>
          </p:cNvPicPr>
          <p:nvPr/>
        </p:nvPicPr>
        <p:blipFill>
          <a:blip r:embed="rId3"/>
          <a:stretch>
            <a:fillRect/>
          </a:stretch>
        </p:blipFill>
        <p:spPr>
          <a:xfrm>
            <a:off x="3429000" y="622300"/>
            <a:ext cx="2273300" cy="1295400"/>
          </a:xfrm>
          <a:prstGeom prst="rect">
            <a:avLst/>
          </a:prstGeom>
        </p:spPr>
      </p:pic>
    </p:spTree>
    <p:extLst>
      <p:ext uri="{BB962C8B-B14F-4D97-AF65-F5344CB8AC3E}">
        <p14:creationId xmlns:p14="http://schemas.microsoft.com/office/powerpoint/2010/main" val="183886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71544"/>
            <a:ext cx="6172200" cy="644065"/>
          </a:xfrm>
        </p:spPr>
        <p:txBody>
          <a:bodyPr/>
          <a:lstStyle/>
          <a:p>
            <a:pPr defTabSz="685800" fontAlgn="auto">
              <a:spcBef>
                <a:spcPts val="0"/>
              </a:spcBef>
              <a:spcAft>
                <a:spcPts val="0"/>
              </a:spcAft>
              <a:defRPr/>
            </a:pPr>
            <a:r>
              <a:rPr lang="lv-LV" sz="1800" b="0" kern="0" dirty="0">
                <a:solidFill>
                  <a:schemeClr val="tx2"/>
                </a:solidFill>
                <a:latin typeface="Futura Md TL"/>
                <a:cs typeface="+mj-cs"/>
              </a:rPr>
              <a:t>Veiktie uzlabojumi pēdējo 5 gadu laikā Latgalē</a:t>
            </a:r>
            <a:endParaRPr lang="lv-LV" sz="2700" dirty="0">
              <a:solidFill>
                <a:schemeClr val="tx2"/>
              </a:solidFill>
            </a:endParaRPr>
          </a:p>
        </p:txBody>
      </p:sp>
      <p:sp>
        <p:nvSpPr>
          <p:cNvPr id="3" name="Text Placeholder 2"/>
          <p:cNvSpPr>
            <a:spLocks noGrp="1"/>
          </p:cNvSpPr>
          <p:nvPr>
            <p:ph type="body" sz="quarter" idx="14"/>
          </p:nvPr>
        </p:nvSpPr>
        <p:spPr>
          <a:xfrm>
            <a:off x="973015" y="1458097"/>
            <a:ext cx="7923850" cy="3028178"/>
          </a:xfrm>
        </p:spPr>
        <p:txBody>
          <a:bodyPr/>
          <a:lstStyle/>
          <a:p>
            <a:pPr algn="just"/>
            <a:r>
              <a:rPr lang="lv-LV" sz="1350" dirty="0">
                <a:latin typeface="Futura Md TL"/>
              </a:rPr>
              <a:t>Brīvi uztveramās ciparu televīzijas (CTV) izplatīšanas tīklā (Mux1) 2015.gadā tika veikta izmantojamo frekvenču kanālu (TVK) pārkārtošana – Alūksnes, Rēzeknes, Dagdas un Daugavpils raidošajās stacijās esošie tika aizvietoti ar iepējami zemākiem, nemainot pārējos tīkla parametrus. </a:t>
            </a:r>
          </a:p>
          <a:p>
            <a:pPr algn="just"/>
            <a:r>
              <a:rPr lang="lv-LV" sz="1350" dirty="0">
                <a:latin typeface="Futura Md TL"/>
              </a:rPr>
              <a:t>Pie vienādiem pārējiem parametriem, zemāku TVK izmantošana nodrošina plašāko iespējamo raidītāju aptveršanas zonu.</a:t>
            </a:r>
          </a:p>
        </p:txBody>
      </p:sp>
    </p:spTree>
    <p:extLst>
      <p:ext uri="{BB962C8B-B14F-4D97-AF65-F5344CB8AC3E}">
        <p14:creationId xmlns:p14="http://schemas.microsoft.com/office/powerpoint/2010/main" val="1716462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71544"/>
            <a:ext cx="6172200" cy="644065"/>
          </a:xfrm>
        </p:spPr>
        <p:txBody>
          <a:bodyPr/>
          <a:lstStyle/>
          <a:p>
            <a:pPr defTabSz="685800" fontAlgn="auto">
              <a:spcBef>
                <a:spcPts val="0"/>
              </a:spcBef>
              <a:spcAft>
                <a:spcPts val="0"/>
              </a:spcAft>
              <a:defRPr/>
            </a:pPr>
            <a:r>
              <a:rPr lang="lv-LV" sz="1800" b="0" kern="0" dirty="0">
                <a:solidFill>
                  <a:schemeClr val="tx2"/>
                </a:solidFill>
                <a:latin typeface="Futura Md TL"/>
                <a:cs typeface="+mj-cs"/>
              </a:rPr>
              <a:t>Esošā situācija</a:t>
            </a:r>
            <a:endParaRPr lang="lv-LV" sz="2700" dirty="0">
              <a:solidFill>
                <a:schemeClr val="tx2"/>
              </a:solidFill>
            </a:endParaRPr>
          </a:p>
        </p:txBody>
      </p:sp>
      <p:sp>
        <p:nvSpPr>
          <p:cNvPr id="3" name="Text Placeholder 2"/>
          <p:cNvSpPr>
            <a:spLocks noGrp="1"/>
          </p:cNvSpPr>
          <p:nvPr>
            <p:ph type="body" sz="quarter" idx="14"/>
          </p:nvPr>
        </p:nvSpPr>
        <p:spPr>
          <a:xfrm>
            <a:off x="970005" y="1186249"/>
            <a:ext cx="7926860" cy="3300026"/>
          </a:xfrm>
        </p:spPr>
        <p:txBody>
          <a:bodyPr/>
          <a:lstStyle/>
          <a:p>
            <a:pPr algn="just"/>
            <a:r>
              <a:rPr lang="lv-LV" sz="1350" dirty="0">
                <a:latin typeface="Futura Md TL"/>
              </a:rPr>
              <a:t>Sabiedrisko plašsaziņas līdzekļu programmu izplatīšanas tīklu zemes apraidē aptveršanas zonas:</a:t>
            </a:r>
          </a:p>
          <a:p>
            <a:pPr algn="just"/>
            <a:endParaRPr lang="lv-LV" sz="1350" dirty="0">
              <a:latin typeface="Futura Md TL"/>
            </a:endParaRPr>
          </a:p>
        </p:txBody>
      </p:sp>
      <p:graphicFrame>
        <p:nvGraphicFramePr>
          <p:cNvPr id="4" name="Table 3"/>
          <p:cNvGraphicFramePr>
            <a:graphicFrameLocks noGrp="1"/>
          </p:cNvGraphicFramePr>
          <p:nvPr>
            <p:extLst/>
          </p:nvPr>
        </p:nvGraphicFramePr>
        <p:xfrm>
          <a:off x="2451021" y="1826721"/>
          <a:ext cx="4241959" cy="1636452"/>
        </p:xfrm>
        <a:graphic>
          <a:graphicData uri="http://schemas.openxmlformats.org/drawingml/2006/table">
            <a:tbl>
              <a:tblPr>
                <a:tableStyleId>{5C22544A-7EE6-4342-B048-85BDC9FD1C3A}</a:tableStyleId>
              </a:tblPr>
              <a:tblGrid>
                <a:gridCol w="1185863"/>
                <a:gridCol w="1457325"/>
                <a:gridCol w="1598771"/>
              </a:tblGrid>
              <a:tr h="363656">
                <a:tc>
                  <a:txBody>
                    <a:bodyPr/>
                    <a:lstStyle/>
                    <a:p>
                      <a:pPr algn="ctr">
                        <a:spcAft>
                          <a:spcPts val="0"/>
                        </a:spcAft>
                      </a:pPr>
                      <a:r>
                        <a:rPr lang="lv-LV" sz="800" kern="150" dirty="0">
                          <a:effectLst/>
                        </a:rPr>
                        <a:t>Programma vai tīkls</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dirty="0">
                          <a:effectLst/>
                        </a:rPr>
                        <a:t>LV sauszemes teritorija. %</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dirty="0">
                          <a:effectLst/>
                        </a:rPr>
                        <a:t>LV iedzīvotāju skaits, </a:t>
                      </a:r>
                      <a:r>
                        <a:rPr lang="lv-LV" sz="800" kern="150" dirty="0" smtClean="0">
                          <a:effectLst/>
                        </a:rPr>
                        <a:t>%</a:t>
                      </a:r>
                      <a:r>
                        <a:rPr lang="lv-LV" sz="800" kern="150" dirty="0">
                          <a:effectLst/>
                        </a:rPr>
                        <a:t> </a:t>
                      </a:r>
                      <a:endParaRPr lang="lv-LV" sz="900" kern="150" dirty="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LR1</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96.8</a:t>
                      </a:r>
                      <a:endParaRPr lang="lv-LV" sz="900" kern="15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98.8</a:t>
                      </a:r>
                      <a:endParaRPr lang="lv-LV" sz="900" kern="15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LR2</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94.4</a:t>
                      </a:r>
                      <a:endParaRPr lang="lv-LV" sz="900" kern="15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98.0</a:t>
                      </a:r>
                      <a:endParaRPr lang="lv-LV" sz="900" kern="15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LR3</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67.6</a:t>
                      </a:r>
                      <a:endParaRPr lang="lv-LV" sz="900" kern="15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87.3</a:t>
                      </a:r>
                      <a:endParaRPr lang="lv-LV" sz="900" kern="15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LR4</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52.6</a:t>
                      </a:r>
                      <a:endParaRPr lang="lv-LV" sz="900" kern="15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78.4</a:t>
                      </a:r>
                      <a:endParaRPr lang="lv-LV" sz="900" kern="15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LR5</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dirty="0">
                          <a:effectLst/>
                        </a:rPr>
                        <a:t>25.6</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68.9</a:t>
                      </a:r>
                      <a:endParaRPr lang="lv-LV" sz="900" kern="15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LR6</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2.8</a:t>
                      </a:r>
                      <a:endParaRPr lang="lv-LV" sz="900" kern="15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a:effectLst/>
                        </a:rPr>
                        <a:t>38.3</a:t>
                      </a:r>
                      <a:endParaRPr lang="lv-LV" sz="900" kern="150">
                        <a:effectLst/>
                        <a:latin typeface="Futura Md TL"/>
                        <a:ea typeface="Times New Roman" panose="02020603050405020304" pitchFamily="18" charset="0"/>
                        <a:cs typeface="Futura Md TL"/>
                      </a:endParaRPr>
                    </a:p>
                  </a:txBody>
                  <a:tcPr marL="51435" marR="51435" marT="0" marB="0" anchor="ctr"/>
                </a:tc>
              </a:tr>
              <a:tr h="181828">
                <a:tc>
                  <a:txBody>
                    <a:bodyPr/>
                    <a:lstStyle/>
                    <a:p>
                      <a:pPr algn="ctr">
                        <a:spcAft>
                          <a:spcPts val="0"/>
                        </a:spcAft>
                      </a:pPr>
                      <a:r>
                        <a:rPr lang="lv-LV" sz="800" kern="150" dirty="0">
                          <a:effectLst/>
                        </a:rPr>
                        <a:t>CTV Mux1</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dirty="0">
                          <a:effectLst/>
                        </a:rPr>
                        <a:t>99.6</a:t>
                      </a:r>
                      <a:endParaRPr lang="lv-LV" sz="900" kern="150" dirty="0">
                        <a:effectLst/>
                        <a:latin typeface="Futura Md TL"/>
                        <a:ea typeface="Times New Roman" panose="02020603050405020304" pitchFamily="18" charset="0"/>
                        <a:cs typeface="Futura Md TL"/>
                      </a:endParaRPr>
                    </a:p>
                  </a:txBody>
                  <a:tcPr marL="51435" marR="51435" marT="0" marB="0" anchor="ctr"/>
                </a:tc>
                <a:tc>
                  <a:txBody>
                    <a:bodyPr/>
                    <a:lstStyle/>
                    <a:p>
                      <a:pPr algn="ctr">
                        <a:spcAft>
                          <a:spcPts val="0"/>
                        </a:spcAft>
                      </a:pPr>
                      <a:r>
                        <a:rPr lang="lv-LV" sz="800" kern="150" dirty="0">
                          <a:effectLst/>
                        </a:rPr>
                        <a:t>99.7</a:t>
                      </a:r>
                      <a:endParaRPr lang="lv-LV" sz="900" kern="150" dirty="0">
                        <a:effectLst/>
                        <a:latin typeface="Futura Md TL"/>
                        <a:ea typeface="Times New Roman" panose="02020603050405020304" pitchFamily="18" charset="0"/>
                        <a:cs typeface="Futura Md TL"/>
                      </a:endParaRPr>
                    </a:p>
                  </a:txBody>
                  <a:tcPr marL="51435" marR="51435" marT="0" marB="0" anchor="ctr"/>
                </a:tc>
              </a:tr>
            </a:tbl>
          </a:graphicData>
        </a:graphic>
      </p:graphicFrame>
    </p:spTree>
    <p:extLst>
      <p:ext uri="{BB962C8B-B14F-4D97-AF65-F5344CB8AC3E}">
        <p14:creationId xmlns:p14="http://schemas.microsoft.com/office/powerpoint/2010/main" val="1374632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48" y="385682"/>
            <a:ext cx="7926859" cy="644065"/>
          </a:xfrm>
        </p:spPr>
        <p:txBody>
          <a:bodyPr/>
          <a:lstStyle/>
          <a:p>
            <a:pPr defTabSz="685800" fontAlgn="auto">
              <a:spcBef>
                <a:spcPts val="0"/>
              </a:spcBef>
              <a:spcAft>
                <a:spcPts val="0"/>
              </a:spcAft>
              <a:defRPr/>
            </a:pPr>
            <a:r>
              <a:rPr lang="lv-LV" sz="1800" b="0" kern="0" dirty="0" smtClean="0"/>
              <a:t>Situācija 2016.gadā</a:t>
            </a:r>
            <a:r>
              <a:rPr lang="lv-LV" sz="1800" b="0" kern="0" dirty="0"/>
              <a:t/>
            </a:r>
            <a:br>
              <a:rPr lang="lv-LV" sz="1800" b="0" kern="0" dirty="0"/>
            </a:br>
            <a:r>
              <a:rPr lang="lv-LV" sz="1200" b="0" kern="0" dirty="0"/>
              <a:t>Latvijas Radio LR1 programmas izplatīšanas tīkls</a:t>
            </a:r>
            <a:endParaRPr lang="lv-LV" sz="12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559" y="969565"/>
            <a:ext cx="5131036" cy="3608112"/>
          </a:xfrm>
          <a:prstGeom prst="rect">
            <a:avLst/>
          </a:prstGeom>
        </p:spPr>
      </p:pic>
    </p:spTree>
    <p:extLst>
      <p:ext uri="{BB962C8B-B14F-4D97-AF65-F5344CB8AC3E}">
        <p14:creationId xmlns:p14="http://schemas.microsoft.com/office/powerpoint/2010/main" val="1440468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48" y="385682"/>
            <a:ext cx="7926859" cy="644065"/>
          </a:xfrm>
        </p:spPr>
        <p:txBody>
          <a:bodyPr/>
          <a:lstStyle/>
          <a:p>
            <a:pPr defTabSz="685800" fontAlgn="auto">
              <a:spcBef>
                <a:spcPts val="0"/>
              </a:spcBef>
              <a:spcAft>
                <a:spcPts val="0"/>
              </a:spcAft>
              <a:defRPr/>
            </a:pPr>
            <a:r>
              <a:rPr lang="lv-LV" sz="1800" b="0" kern="0" dirty="0"/>
              <a:t>Esošā situācija</a:t>
            </a:r>
            <a:br>
              <a:rPr lang="lv-LV" sz="1800" b="0" kern="0" dirty="0"/>
            </a:br>
            <a:r>
              <a:rPr lang="lv-LV" sz="1200" b="0" kern="0" dirty="0"/>
              <a:t>Latvijas Radio LR1 programmas izplatīšanas </a:t>
            </a:r>
            <a:r>
              <a:rPr lang="lv-LV" sz="1200" b="0" kern="0" dirty="0" smtClean="0"/>
              <a:t>tīkls (palielinājums 0,81% teritorijas)</a:t>
            </a:r>
            <a:endParaRPr lang="lv-LV" sz="1200"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299" y="962169"/>
            <a:ext cx="5151555" cy="3623602"/>
          </a:xfrm>
          <a:prstGeom prst="rect">
            <a:avLst/>
          </a:prstGeom>
        </p:spPr>
      </p:pic>
    </p:spTree>
    <p:extLst>
      <p:ext uri="{BB962C8B-B14F-4D97-AF65-F5344CB8AC3E}">
        <p14:creationId xmlns:p14="http://schemas.microsoft.com/office/powerpoint/2010/main" val="3523016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1" y="401072"/>
            <a:ext cx="7920681" cy="644065"/>
          </a:xfrm>
        </p:spPr>
        <p:txBody>
          <a:bodyPr/>
          <a:lstStyle/>
          <a:p>
            <a:pPr defTabSz="685800" fontAlgn="auto">
              <a:spcBef>
                <a:spcPts val="0"/>
              </a:spcBef>
              <a:spcAft>
                <a:spcPts val="0"/>
              </a:spcAft>
              <a:defRPr/>
            </a:pPr>
            <a:r>
              <a:rPr lang="lv-LV" sz="1800" b="0" kern="0" dirty="0" smtClean="0"/>
              <a:t>Situācija 2017.gada sākumā</a:t>
            </a:r>
            <a:r>
              <a:rPr lang="lv-LV" sz="2700" b="0" kern="0" dirty="0"/>
              <a:t/>
            </a:r>
            <a:br>
              <a:rPr lang="lv-LV" sz="2700" b="0" kern="0" dirty="0"/>
            </a:br>
            <a:r>
              <a:rPr lang="lv-LV" sz="1200" b="0" kern="0" dirty="0"/>
              <a:t>Latvijas Radio LR2 programmas izplatīšanas tīkls</a:t>
            </a:r>
            <a:endParaRPr lang="lv-LV" sz="12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951" y="976519"/>
            <a:ext cx="5143500" cy="3617936"/>
          </a:xfrm>
          <a:prstGeom prst="rect">
            <a:avLst/>
          </a:prstGeom>
        </p:spPr>
      </p:pic>
    </p:spTree>
    <p:extLst>
      <p:ext uri="{BB962C8B-B14F-4D97-AF65-F5344CB8AC3E}">
        <p14:creationId xmlns:p14="http://schemas.microsoft.com/office/powerpoint/2010/main" val="1078584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1" y="401072"/>
            <a:ext cx="7920681" cy="644065"/>
          </a:xfrm>
        </p:spPr>
        <p:txBody>
          <a:bodyPr/>
          <a:lstStyle/>
          <a:p>
            <a:pPr defTabSz="685800" fontAlgn="auto">
              <a:spcBef>
                <a:spcPts val="0"/>
              </a:spcBef>
              <a:spcAft>
                <a:spcPts val="0"/>
              </a:spcAft>
              <a:defRPr/>
            </a:pPr>
            <a:r>
              <a:rPr lang="lv-LV" sz="1800" b="0" kern="0" dirty="0"/>
              <a:t>Esošā situācija</a:t>
            </a:r>
            <a:r>
              <a:rPr lang="lv-LV" sz="2700" b="0" kern="0" dirty="0"/>
              <a:t/>
            </a:r>
            <a:br>
              <a:rPr lang="lv-LV" sz="2700" b="0" kern="0" dirty="0"/>
            </a:br>
            <a:r>
              <a:rPr lang="lv-LV" sz="1200" b="0" kern="0" dirty="0"/>
              <a:t>Latvijas Radio LR2 programmas izplatīšanas </a:t>
            </a:r>
            <a:r>
              <a:rPr lang="lv-LV" sz="1200" b="0" kern="0" dirty="0" smtClean="0"/>
              <a:t>tīkls (palielinājums 0,31% teritorijas)</a:t>
            </a:r>
            <a:endParaRPr lang="lv-LV" sz="1200" dirty="0">
              <a:solidFill>
                <a:schemeClr val="tx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773" y="930110"/>
            <a:ext cx="5167855" cy="3635068"/>
          </a:xfrm>
          <a:prstGeom prst="rect">
            <a:avLst/>
          </a:prstGeom>
        </p:spPr>
      </p:pic>
    </p:spTree>
    <p:extLst>
      <p:ext uri="{BB962C8B-B14F-4D97-AF65-F5344CB8AC3E}">
        <p14:creationId xmlns:p14="http://schemas.microsoft.com/office/powerpoint/2010/main" val="2706608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61" y="401072"/>
            <a:ext cx="7920681" cy="644065"/>
          </a:xfrm>
        </p:spPr>
        <p:txBody>
          <a:bodyPr/>
          <a:lstStyle/>
          <a:p>
            <a:pPr defTabSz="685800" fontAlgn="auto">
              <a:spcBef>
                <a:spcPts val="0"/>
              </a:spcBef>
              <a:spcAft>
                <a:spcPts val="0"/>
              </a:spcAft>
              <a:defRPr/>
            </a:pPr>
            <a:r>
              <a:rPr lang="lv-LV" sz="1800" b="0" kern="0" dirty="0" smtClean="0"/>
              <a:t>S</a:t>
            </a:r>
            <a:r>
              <a:rPr lang="lv-LV" sz="1800" b="0" kern="0" dirty="0"/>
              <a:t>ituācija 2016.gadā</a:t>
            </a:r>
            <a:br>
              <a:rPr lang="lv-LV" sz="1800" b="0" kern="0" dirty="0"/>
            </a:br>
            <a:r>
              <a:rPr lang="lv-LV" sz="1200" b="0" kern="0" dirty="0"/>
              <a:t>Latvijas Radio </a:t>
            </a:r>
            <a:r>
              <a:rPr lang="lv-LV" sz="1200" b="0" kern="0" dirty="0" smtClean="0"/>
              <a:t>LR3 </a:t>
            </a:r>
            <a:r>
              <a:rPr lang="lv-LV" sz="1200" b="0" kern="0" dirty="0"/>
              <a:t>programmas izplatīšanas tīkls</a:t>
            </a:r>
            <a:r>
              <a:rPr lang="lv-LV" sz="1800" b="0" kern="0" dirty="0" smtClean="0"/>
              <a:t/>
            </a:r>
            <a:br>
              <a:rPr lang="lv-LV" sz="1800" b="0" kern="0" dirty="0" smtClean="0"/>
            </a:br>
            <a:endParaRPr lang="lv-LV" sz="1200"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035" y="865238"/>
            <a:ext cx="5229332" cy="3678311"/>
          </a:xfrm>
          <a:prstGeom prst="rect">
            <a:avLst/>
          </a:prstGeom>
        </p:spPr>
      </p:pic>
    </p:spTree>
    <p:extLst>
      <p:ext uri="{BB962C8B-B14F-4D97-AF65-F5344CB8AC3E}">
        <p14:creationId xmlns:p14="http://schemas.microsoft.com/office/powerpoint/2010/main" val="1598942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LVRTC">
  <a:themeElements>
    <a:clrScheme name="Custom 5">
      <a:dk1>
        <a:sysClr val="windowText" lastClr="000000"/>
      </a:dk1>
      <a:lt1>
        <a:sysClr val="window" lastClr="FFFFFF"/>
      </a:lt1>
      <a:dk2>
        <a:srgbClr val="004B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1385</TotalTime>
  <Words>1323</Words>
  <Application>Microsoft Office PowerPoint</Application>
  <PresentationFormat>On-screen Show (16:9)</PresentationFormat>
  <Paragraphs>290</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ＭＳ Ｐゴシック</vt:lpstr>
      <vt:lpstr>Arial</vt:lpstr>
      <vt:lpstr>Calibri</vt:lpstr>
      <vt:lpstr>Franklin Gothic Book</vt:lpstr>
      <vt:lpstr>Franklin Gothic Medium</vt:lpstr>
      <vt:lpstr>Futura Md TL</vt:lpstr>
      <vt:lpstr>PT Sans</vt:lpstr>
      <vt:lpstr>PT Sans Caption</vt:lpstr>
      <vt:lpstr>Source Sans Pro Light</vt:lpstr>
      <vt:lpstr>Times New Roman</vt:lpstr>
      <vt:lpstr>LVRTC</vt:lpstr>
      <vt:lpstr>Sabiedrisko mediju apraides uzlabošana</vt:lpstr>
      <vt:lpstr>Veiktie uzlabojumi pēdējo 5 gadu laikā Latgalē</vt:lpstr>
      <vt:lpstr>Veiktie uzlabojumi pēdējo 5 gadu laikā Latgalē</vt:lpstr>
      <vt:lpstr>Esošā situācija</vt:lpstr>
      <vt:lpstr>Situācija 2016.gadā Latvijas Radio LR1 programmas izplatīšanas tīkls</vt:lpstr>
      <vt:lpstr>Esošā situācija Latvijas Radio LR1 programmas izplatīšanas tīkls (palielinājums 0,81% teritorijas)</vt:lpstr>
      <vt:lpstr>Situācija 2017.gada sākumā Latvijas Radio LR2 programmas izplatīšanas tīkls</vt:lpstr>
      <vt:lpstr>Esošā situācija Latvijas Radio LR2 programmas izplatīšanas tīkls (palielinājums 0,31% teritorijas)</vt:lpstr>
      <vt:lpstr>Situācija 2016.gadā Latvijas Radio LR3 programmas izplatīšanas tīkls </vt:lpstr>
      <vt:lpstr>Esošā situācija Latvijas Radio LR3 programmas izplatīšanas tīkls (palielinājums 5,0% teritorijas)</vt:lpstr>
      <vt:lpstr>Esošā situācija Latvijas Radio LR4 programmas izplatīšanas tīkls</vt:lpstr>
      <vt:lpstr>Esošā situācija Latvijas Radio LR5 programmas izplatīšanas tīkls</vt:lpstr>
      <vt:lpstr>Esošā situācija Latvijas Radio LR6 programmas izplatīšanas tīkls</vt:lpstr>
      <vt:lpstr>Esošā situācija  CTV Mux 1 17 raidošās stacijas; 99,7% LV iedz.; 99,6% LV teritorijas</vt:lpstr>
      <vt:lpstr>Esošā situācija CTV Mux 1 17 raidošās stacijas; 99,7% LV iedz.; 99,6% LV teritorijas</vt:lpstr>
      <vt:lpstr>Maksa par sabiedriskās televīzijas vienas programmas apraidi mēnesī </vt:lpstr>
      <vt:lpstr>Stāvoklis pierobežā (bezmaksas TV programmas)</vt:lpstr>
      <vt:lpstr>CTV Mux 1 izplatīšanas tīkla paplašināšana</vt:lpstr>
      <vt:lpstr>Paplašināts tīkls ar esošām stacijām</vt:lpstr>
      <vt:lpstr>CTV Mux 1 izplatīšanas tīkla paplašināšana</vt:lpstr>
      <vt:lpstr>CTV Mux 1 izplatīšanas tīkla paplašināšana sabiedriskās televīzijas apraides uzlabošana visas Latvijas teritorijā</vt:lpstr>
      <vt:lpstr>Paplašināts CTV 1MUX tīkls ar papildus stacijām</vt:lpstr>
      <vt:lpstr>Maksa par TV programmu pārraidi Mux 1 (esošais stāvoklis un paplašinātais tīkls)</vt:lpstr>
      <vt:lpstr>Latvijas Radio programmu apraides uzlabošana 2017.gadā</vt:lpstr>
      <vt:lpstr>Latvijas Radio izplatīšanas tīklu plānotās paplašināšanas maksas pieaugums gadā attiecībā pret 2016.gadu (ar PVN)</vt:lpstr>
      <vt:lpstr>Latvijas Radio  programmu tīklu paplašināšana pierobežā</vt:lpstr>
      <vt:lpstr>Kopsavilkums</vt:lpstr>
      <vt:lpstr>PowerPoint Presentation</vt:lpstr>
    </vt:vector>
  </TitlesOfParts>
  <Company>Riddle Digital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Rihards Gromuls</dc:creator>
  <cp:lastModifiedBy>Ilze Bolšteina</cp:lastModifiedBy>
  <cp:revision>93</cp:revision>
  <dcterms:created xsi:type="dcterms:W3CDTF">2014-10-07T13:22:55Z</dcterms:created>
  <dcterms:modified xsi:type="dcterms:W3CDTF">2017-09-08T12:08:51Z</dcterms:modified>
</cp:coreProperties>
</file>